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5F850-A417-4A8D-BE2F-15C9593004B6}" v="90" dt="2019-08-06T06:34:52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Y" userId="b1f0b9daa035ff31" providerId="LiveId" clId="{C715F850-A417-4A8D-BE2F-15C9593004B6}"/>
    <pc:docChg chg="undo custSel mod addSld modSld">
      <pc:chgData name="M Y" userId="b1f0b9daa035ff31" providerId="LiveId" clId="{C715F850-A417-4A8D-BE2F-15C9593004B6}" dt="2019-08-06T06:34:52.430" v="625" actId="20577"/>
      <pc:docMkLst>
        <pc:docMk/>
      </pc:docMkLst>
      <pc:sldChg chg="modSp add">
        <pc:chgData name="M Y" userId="b1f0b9daa035ff31" providerId="LiveId" clId="{C715F850-A417-4A8D-BE2F-15C9593004B6}" dt="2019-08-05T18:08:16.565" v="590"/>
        <pc:sldMkLst>
          <pc:docMk/>
          <pc:sldMk cId="453826339" sldId="256"/>
        </pc:sldMkLst>
        <pc:spChg chg="mod">
          <ac:chgData name="M Y" userId="b1f0b9daa035ff31" providerId="LiveId" clId="{C715F850-A417-4A8D-BE2F-15C9593004B6}" dt="2019-08-05T18:08:16.565" v="590"/>
          <ac:spMkLst>
            <pc:docMk/>
            <pc:sldMk cId="453826339" sldId="256"/>
            <ac:spMk id="2" creationId="{36C9C00B-7F10-4D88-9020-315EEAE89BAC}"/>
          </ac:spMkLst>
        </pc:spChg>
      </pc:sldChg>
      <pc:sldChg chg="addSp delSp modSp add mod setBg delDesignElem">
        <pc:chgData name="M Y" userId="b1f0b9daa035ff31" providerId="LiveId" clId="{C715F850-A417-4A8D-BE2F-15C9593004B6}" dt="2019-08-05T18:09:34.394" v="604" actId="20577"/>
        <pc:sldMkLst>
          <pc:docMk/>
          <pc:sldMk cId="354880534" sldId="257"/>
        </pc:sldMkLst>
        <pc:spChg chg="del mod">
          <ac:chgData name="M Y" userId="b1f0b9daa035ff31" providerId="LiveId" clId="{C715F850-A417-4A8D-BE2F-15C9593004B6}" dt="2019-08-05T18:09:03.028" v="601" actId="478"/>
          <ac:spMkLst>
            <pc:docMk/>
            <pc:sldMk cId="354880534" sldId="257"/>
            <ac:spMk id="2" creationId="{5A3CADCC-D818-4233-BF33-78E364EE9596}"/>
          </ac:spMkLst>
        </pc:spChg>
        <pc:spChg chg="add del mod">
          <ac:chgData name="M Y" userId="b1f0b9daa035ff31" providerId="LiveId" clId="{C715F850-A417-4A8D-BE2F-15C9593004B6}" dt="2019-08-05T18:08:29.725" v="591" actId="26606"/>
          <ac:spMkLst>
            <pc:docMk/>
            <pc:sldMk cId="354880534" sldId="257"/>
            <ac:spMk id="3" creationId="{72311CB1-4216-4176-9ED4-55E92121758E}"/>
          </ac:spMkLst>
        </pc:spChg>
        <pc:spChg chg="add del">
          <ac:chgData name="M Y" userId="b1f0b9daa035ff31" providerId="LiveId" clId="{C715F850-A417-4A8D-BE2F-15C9593004B6}" dt="2019-08-05T18:08:40.254" v="593"/>
          <ac:spMkLst>
            <pc:docMk/>
            <pc:sldMk cId="354880534" sldId="257"/>
            <ac:spMk id="6" creationId="{46C2E80F-49A6-4372-B103-219D417A55ED}"/>
          </ac:spMkLst>
        </pc:spChg>
        <pc:spChg chg="add del">
          <ac:chgData name="M Y" userId="b1f0b9daa035ff31" providerId="LiveId" clId="{C715F850-A417-4A8D-BE2F-15C9593004B6}" dt="2019-08-05T18:07:54.442" v="586" actId="26606"/>
          <ac:spMkLst>
            <pc:docMk/>
            <pc:sldMk cId="354880534" sldId="257"/>
            <ac:spMk id="10" creationId="{46C2E80F-49A6-4372-B103-219D417A55ED}"/>
          </ac:spMkLst>
        </pc:spChg>
        <pc:graphicFrameChg chg="add del">
          <ac:chgData name="M Y" userId="b1f0b9daa035ff31" providerId="LiveId" clId="{C715F850-A417-4A8D-BE2F-15C9593004B6}" dt="2019-08-05T18:07:54.442" v="586" actId="26606"/>
          <ac:graphicFrameMkLst>
            <pc:docMk/>
            <pc:sldMk cId="354880534" sldId="257"/>
            <ac:graphicFrameMk id="5" creationId="{C7B82371-E635-44C1-BE4A-EC3278F7459B}"/>
          </ac:graphicFrameMkLst>
        </pc:graphicFrameChg>
        <pc:graphicFrameChg chg="add mod">
          <ac:chgData name="M Y" userId="b1f0b9daa035ff31" providerId="LiveId" clId="{C715F850-A417-4A8D-BE2F-15C9593004B6}" dt="2019-08-05T18:09:34.394" v="604" actId="20577"/>
          <ac:graphicFrameMkLst>
            <pc:docMk/>
            <pc:sldMk cId="354880534" sldId="257"/>
            <ac:graphicFrameMk id="7" creationId="{C047AE75-47D0-4B4A-BACD-AA1474C86335}"/>
          </ac:graphicFrameMkLst>
        </pc:graphicFrameChg>
      </pc:sldChg>
      <pc:sldChg chg="addSp delSp modSp add mod setBg delDesignElem">
        <pc:chgData name="M Y" userId="b1f0b9daa035ff31" providerId="LiveId" clId="{C715F850-A417-4A8D-BE2F-15C9593004B6}" dt="2019-08-05T18:09:45.399" v="605" actId="1076"/>
        <pc:sldMkLst>
          <pc:docMk/>
          <pc:sldMk cId="2559795773" sldId="258"/>
        </pc:sldMkLst>
        <pc:spChg chg="mod">
          <ac:chgData name="M Y" userId="b1f0b9daa035ff31" providerId="LiveId" clId="{C715F850-A417-4A8D-BE2F-15C9593004B6}" dt="2019-08-05T17:55:16.521" v="429" actId="26606"/>
          <ac:spMkLst>
            <pc:docMk/>
            <pc:sldMk cId="2559795773" sldId="258"/>
            <ac:spMk id="2" creationId="{AC977C27-6AC8-4580-ACCB-8F973E409390}"/>
          </ac:spMkLst>
        </pc:spChg>
        <pc:spChg chg="del mod">
          <ac:chgData name="M Y" userId="b1f0b9daa035ff31" providerId="LiveId" clId="{C715F850-A417-4A8D-BE2F-15C9593004B6}" dt="2019-08-05T17:55:16.521" v="429" actId="26606"/>
          <ac:spMkLst>
            <pc:docMk/>
            <pc:sldMk cId="2559795773" sldId="258"/>
            <ac:spMk id="3" creationId="{4D07A667-875E-409E-B157-7CB4D1A98BEF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559795773" sldId="258"/>
            <ac:spMk id="10" creationId="{46C2E80F-49A6-4372-B103-219D417A55ED}"/>
          </ac:spMkLst>
        </pc:spChg>
        <pc:graphicFrameChg chg="add mod">
          <ac:chgData name="M Y" userId="b1f0b9daa035ff31" providerId="LiveId" clId="{C715F850-A417-4A8D-BE2F-15C9593004B6}" dt="2019-08-05T18:09:45.399" v="605" actId="1076"/>
          <ac:graphicFrameMkLst>
            <pc:docMk/>
            <pc:sldMk cId="2559795773" sldId="258"/>
            <ac:graphicFrameMk id="5" creationId="{E263F7F4-5D7E-46EA-9885-4EB8D1BCE5FC}"/>
          </ac:graphicFrameMkLst>
        </pc:graphicFrame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2841874850" sldId="259"/>
        </pc:sldMkLst>
        <pc:spChg chg="mod">
          <ac:chgData name="M Y" userId="b1f0b9daa035ff31" providerId="LiveId" clId="{C715F850-A417-4A8D-BE2F-15C9593004B6}" dt="2019-08-05T17:55:21.095" v="430" actId="26606"/>
          <ac:spMkLst>
            <pc:docMk/>
            <pc:sldMk cId="2841874850" sldId="259"/>
            <ac:spMk id="2" creationId="{2DB7F80F-6CA4-462D-8B11-A29E8DDE8E93}"/>
          </ac:spMkLst>
        </pc:spChg>
        <pc:spChg chg="del mod">
          <ac:chgData name="M Y" userId="b1f0b9daa035ff31" providerId="LiveId" clId="{C715F850-A417-4A8D-BE2F-15C9593004B6}" dt="2019-08-05T17:55:21.095" v="430" actId="26606"/>
          <ac:spMkLst>
            <pc:docMk/>
            <pc:sldMk cId="2841874850" sldId="259"/>
            <ac:spMk id="3" creationId="{B19BEC54-6F4D-4B7A-AD49-66ED3B54BE9B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841874850" sldId="259"/>
            <ac:spMk id="10" creationId="{46C2E80F-49A6-4372-B103-219D417A55ED}"/>
          </ac:spMkLst>
        </pc:spChg>
        <pc:graphicFrameChg chg="add">
          <ac:chgData name="M Y" userId="b1f0b9daa035ff31" providerId="LiveId" clId="{C715F850-A417-4A8D-BE2F-15C9593004B6}" dt="2019-08-05T17:55:21.095" v="430" actId="26606"/>
          <ac:graphicFrameMkLst>
            <pc:docMk/>
            <pc:sldMk cId="2841874850" sldId="259"/>
            <ac:graphicFrameMk id="5" creationId="{B4E6C109-8D99-41FA-B591-BCE9314934B9}"/>
          </ac:graphicFrameMkLst>
        </pc:graphicFrameChg>
      </pc:sldChg>
      <pc:sldChg chg="addSp delSp modSp add">
        <pc:chgData name="M Y" userId="b1f0b9daa035ff31" providerId="LiveId" clId="{C715F850-A417-4A8D-BE2F-15C9593004B6}" dt="2019-08-05T17:48:06.643" v="351" actId="962"/>
        <pc:sldMkLst>
          <pc:docMk/>
          <pc:sldMk cId="298778567" sldId="260"/>
        </pc:sldMkLst>
        <pc:spChg chg="mod">
          <ac:chgData name="M Y" userId="b1f0b9daa035ff31" providerId="LiveId" clId="{C715F850-A417-4A8D-BE2F-15C9593004B6}" dt="2019-08-05T17:47:49.978" v="348" actId="20577"/>
          <ac:spMkLst>
            <pc:docMk/>
            <pc:sldMk cId="298778567" sldId="260"/>
            <ac:spMk id="2" creationId="{EE28E0B7-02E9-40EA-8C51-BE3889B2574B}"/>
          </ac:spMkLst>
        </pc:spChg>
        <pc:spChg chg="del">
          <ac:chgData name="M Y" userId="b1f0b9daa035ff31" providerId="LiveId" clId="{C715F850-A417-4A8D-BE2F-15C9593004B6}" dt="2019-08-05T17:48:04.273" v="349"/>
          <ac:spMkLst>
            <pc:docMk/>
            <pc:sldMk cId="298778567" sldId="260"/>
            <ac:spMk id="3" creationId="{6483B116-E11C-4C1F-9FBF-4CC994C5A552}"/>
          </ac:spMkLst>
        </pc:spChg>
        <pc:picChg chg="add mod">
          <ac:chgData name="M Y" userId="b1f0b9daa035ff31" providerId="LiveId" clId="{C715F850-A417-4A8D-BE2F-15C9593004B6}" dt="2019-08-05T17:48:06.643" v="351" actId="962"/>
          <ac:picMkLst>
            <pc:docMk/>
            <pc:sldMk cId="298778567" sldId="260"/>
            <ac:picMk id="5" creationId="{A465A050-CF47-4D26-B987-1EE618E0041E}"/>
          </ac:picMkLst>
        </pc:picChg>
      </pc:sldChg>
      <pc:sldChg chg="addSp delSp modSp add">
        <pc:chgData name="M Y" userId="b1f0b9daa035ff31" providerId="LiveId" clId="{C715F850-A417-4A8D-BE2F-15C9593004B6}" dt="2019-08-05T17:48:14.150" v="355" actId="962"/>
        <pc:sldMkLst>
          <pc:docMk/>
          <pc:sldMk cId="3559988806" sldId="261"/>
        </pc:sldMkLst>
        <pc:spChg chg="del">
          <ac:chgData name="M Y" userId="b1f0b9daa035ff31" providerId="LiveId" clId="{C715F850-A417-4A8D-BE2F-15C9593004B6}" dt="2019-08-05T17:48:12.388" v="353"/>
          <ac:spMkLst>
            <pc:docMk/>
            <pc:sldMk cId="3559988806" sldId="261"/>
            <ac:spMk id="3" creationId="{DED2DDDD-B04E-43A3-8831-9B66CA456427}"/>
          </ac:spMkLst>
        </pc:spChg>
        <pc:picChg chg="add mod">
          <ac:chgData name="M Y" userId="b1f0b9daa035ff31" providerId="LiveId" clId="{C715F850-A417-4A8D-BE2F-15C9593004B6}" dt="2019-08-05T17:48:14.150" v="355" actId="962"/>
          <ac:picMkLst>
            <pc:docMk/>
            <pc:sldMk cId="3559988806" sldId="261"/>
            <ac:picMk id="5" creationId="{D921A691-FF23-4378-A780-9B5178E35F54}"/>
          </ac:picMkLst>
        </pc:picChg>
      </pc:sldChg>
      <pc:sldChg chg="addSp delSp modSp add">
        <pc:chgData name="M Y" userId="b1f0b9daa035ff31" providerId="LiveId" clId="{C715F850-A417-4A8D-BE2F-15C9593004B6}" dt="2019-08-05T17:48:30.525" v="359" actId="962"/>
        <pc:sldMkLst>
          <pc:docMk/>
          <pc:sldMk cId="1907947689" sldId="262"/>
        </pc:sldMkLst>
        <pc:spChg chg="del">
          <ac:chgData name="M Y" userId="b1f0b9daa035ff31" providerId="LiveId" clId="{C715F850-A417-4A8D-BE2F-15C9593004B6}" dt="2019-08-05T17:48:29.144" v="357"/>
          <ac:spMkLst>
            <pc:docMk/>
            <pc:sldMk cId="1907947689" sldId="262"/>
            <ac:spMk id="3" creationId="{8E4B89C9-41EE-4F72-AB8D-3177EFAE4153}"/>
          </ac:spMkLst>
        </pc:spChg>
        <pc:picChg chg="add mod">
          <ac:chgData name="M Y" userId="b1f0b9daa035ff31" providerId="LiveId" clId="{C715F850-A417-4A8D-BE2F-15C9593004B6}" dt="2019-08-05T17:48:30.525" v="359" actId="962"/>
          <ac:picMkLst>
            <pc:docMk/>
            <pc:sldMk cId="1907947689" sldId="262"/>
            <ac:picMk id="5" creationId="{B64C2857-D5F7-423D-AEBC-9384A2A7940D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1799206" sldId="263"/>
        </pc:sldMkLst>
        <pc:spChg chg="mod">
          <ac:chgData name="M Y" userId="b1f0b9daa035ff31" providerId="LiveId" clId="{C715F850-A417-4A8D-BE2F-15C9593004B6}" dt="2019-08-05T17:49:25.534" v="368" actId="26606"/>
          <ac:spMkLst>
            <pc:docMk/>
            <pc:sldMk cId="1799206" sldId="263"/>
            <ac:spMk id="2" creationId="{37F53EFD-AE21-477B-9101-D6D71EE26361}"/>
          </ac:spMkLst>
        </pc:spChg>
        <pc:spChg chg="del">
          <ac:chgData name="M Y" userId="b1f0b9daa035ff31" providerId="LiveId" clId="{C715F850-A417-4A8D-BE2F-15C9593004B6}" dt="2019-08-05T17:49:07.547" v="362"/>
          <ac:spMkLst>
            <pc:docMk/>
            <pc:sldMk cId="1799206" sldId="263"/>
            <ac:spMk id="3" creationId="{0D49F7E5-988F-4CCF-87FC-0ED088158B63}"/>
          </ac:spMkLst>
        </pc:spChg>
        <pc:spChg chg="add del">
          <ac:chgData name="M Y" userId="b1f0b9daa035ff31" providerId="LiveId" clId="{C715F850-A417-4A8D-BE2F-15C9593004B6}" dt="2019-08-05T17:49:18.533" v="365" actId="26606"/>
          <ac:spMkLst>
            <pc:docMk/>
            <pc:sldMk cId="1799206" sldId="263"/>
            <ac:spMk id="9" creationId="{0D614406-135F-4875-9C87-53822CB19ABB}"/>
          </ac:spMkLst>
        </pc:spChg>
        <pc:spChg chg="add del">
          <ac:chgData name="M Y" userId="b1f0b9daa035ff31" providerId="LiveId" clId="{C715F850-A417-4A8D-BE2F-15C9593004B6}" dt="2019-08-05T17:49:25.518" v="367" actId="26606"/>
          <ac:spMkLst>
            <pc:docMk/>
            <pc:sldMk cId="1799206" sldId="263"/>
            <ac:spMk id="13" creationId="{F780A22D-61EA-43E3-BD94-3E39CF90216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799206" sldId="263"/>
            <ac:spMk id="15" creationId="{96918796-2918-40D6-BE3A-4600C47FCD42}"/>
          </ac:spMkLst>
        </pc:spChg>
        <pc:graphicFrameChg chg="add mod modGraphic">
          <ac:chgData name="M Y" userId="b1f0b9daa035ff31" providerId="LiveId" clId="{C715F850-A417-4A8D-BE2F-15C9593004B6}" dt="2019-08-05T17:49:25.534" v="368" actId="26606"/>
          <ac:graphicFrameMkLst>
            <pc:docMk/>
            <pc:sldMk cId="1799206" sldId="263"/>
            <ac:graphicFrameMk id="4" creationId="{5DBDE107-4BC5-4C44-A426-10448EA7B2D4}"/>
          </ac:graphicFrameMkLst>
        </pc:graphicFrameChg>
        <pc:cxnChg chg="add del">
          <ac:chgData name="M Y" userId="b1f0b9daa035ff31" providerId="LiveId" clId="{C715F850-A417-4A8D-BE2F-15C9593004B6}" dt="2019-08-05T17:49:18.533" v="365" actId="26606"/>
          <ac:cxnSpMkLst>
            <pc:docMk/>
            <pc:sldMk cId="1799206" sldId="263"/>
            <ac:cxnSpMk id="11" creationId="{C6C21149-7D17-44C2-AFB6-4D931DC55FB1}"/>
          </ac:cxnSpMkLst>
        </pc:cxn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3199982830" sldId="264"/>
        </pc:sldMkLst>
        <pc:spChg chg="mod ord">
          <ac:chgData name="M Y" userId="b1f0b9daa035ff31" providerId="LiveId" clId="{C715F850-A417-4A8D-BE2F-15C9593004B6}" dt="2019-08-05T17:52:17.658" v="406" actId="26606"/>
          <ac:spMkLst>
            <pc:docMk/>
            <pc:sldMk cId="3199982830" sldId="264"/>
            <ac:spMk id="2" creationId="{C33810AD-1577-41A9-8BFE-CFD2C952B488}"/>
          </ac:spMkLst>
        </pc:spChg>
        <pc:spChg chg="del">
          <ac:chgData name="M Y" userId="b1f0b9daa035ff31" providerId="LiveId" clId="{C715F850-A417-4A8D-BE2F-15C9593004B6}" dt="2019-08-05T17:52:05.495" v="401"/>
          <ac:spMkLst>
            <pc:docMk/>
            <pc:sldMk cId="3199982830" sldId="264"/>
            <ac:spMk id="3" creationId="{11A37285-8840-4499-BF23-80824530DA39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199982830" sldId="264"/>
            <ac:spMk id="10" creationId="{37C89E4B-3C9F-44B9-8B86-D9E3D112D8EC}"/>
          </ac:spMkLst>
        </pc:spChg>
        <pc:picChg chg="add mod">
          <ac:chgData name="M Y" userId="b1f0b9daa035ff31" providerId="LiveId" clId="{C715F850-A417-4A8D-BE2F-15C9593004B6}" dt="2019-08-05T17:52:17.658" v="406" actId="26606"/>
          <ac:picMkLst>
            <pc:docMk/>
            <pc:sldMk cId="3199982830" sldId="264"/>
            <ac:picMk id="5" creationId="{5814945E-35FB-4C10-89D8-D8EA82C9232F}"/>
          </ac:picMkLst>
        </pc:picChg>
        <pc:cxnChg chg="add del">
          <ac:chgData name="M Y" userId="b1f0b9daa035ff31" providerId="LiveId" clId="{C715F850-A417-4A8D-BE2F-15C9593004B6}" dt="2019-08-05T18:07:46.763" v="584"/>
          <ac:cxnSpMkLst>
            <pc:docMk/>
            <pc:sldMk cId="3199982830" sldId="264"/>
            <ac:cxnSpMk id="12" creationId="{AA2EAA10-076F-46BD-8F0F-B9A2FB77A85C}"/>
          </ac:cxnSpMkLst>
        </pc:cxnChg>
        <pc:cxnChg chg="add del">
          <ac:chgData name="M Y" userId="b1f0b9daa035ff31" providerId="LiveId" clId="{C715F850-A417-4A8D-BE2F-15C9593004B6}" dt="2019-08-05T18:07:46.763" v="584"/>
          <ac:cxnSpMkLst>
            <pc:docMk/>
            <pc:sldMk cId="3199982830" sldId="264"/>
            <ac:cxnSpMk id="14" creationId="{D891E407-403B-4764-86C9-33A56D3BCAA3}"/>
          </ac:cxnSpMkLst>
        </pc:cxnChg>
      </pc:sldChg>
      <pc:sldChg chg="addSp delSp modSp add mod setBg">
        <pc:chgData name="M Y" userId="b1f0b9daa035ff31" providerId="LiveId" clId="{C715F850-A417-4A8D-BE2F-15C9593004B6}" dt="2019-08-05T17:53:02.383" v="413" actId="26606"/>
        <pc:sldMkLst>
          <pc:docMk/>
          <pc:sldMk cId="1025857758" sldId="265"/>
        </pc:sldMkLst>
        <pc:spChg chg="del mod ord">
          <ac:chgData name="M Y" userId="b1f0b9daa035ff31" providerId="LiveId" clId="{C715F850-A417-4A8D-BE2F-15C9593004B6}" dt="2019-08-05T17:53:02.383" v="413" actId="26606"/>
          <ac:spMkLst>
            <pc:docMk/>
            <pc:sldMk cId="1025857758" sldId="265"/>
            <ac:spMk id="2" creationId="{F5AE1697-5134-4063-88C0-D10644E94E26}"/>
          </ac:spMkLst>
        </pc:spChg>
        <pc:spChg chg="del">
          <ac:chgData name="M Y" userId="b1f0b9daa035ff31" providerId="LiveId" clId="{C715F850-A417-4A8D-BE2F-15C9593004B6}" dt="2019-08-05T17:52:54.195" v="408"/>
          <ac:spMkLst>
            <pc:docMk/>
            <pc:sldMk cId="1025857758" sldId="265"/>
            <ac:spMk id="3" creationId="{D93CF615-37D1-4B61-B37D-AD6FDB348214}"/>
          </ac:spMkLst>
        </pc:spChg>
        <pc:spChg chg="add del">
          <ac:chgData name="M Y" userId="b1f0b9daa035ff31" providerId="LiveId" clId="{C715F850-A417-4A8D-BE2F-15C9593004B6}" dt="2019-08-05T17:53:02.367" v="412" actId="26606"/>
          <ac:spMkLst>
            <pc:docMk/>
            <pc:sldMk cId="1025857758" sldId="265"/>
            <ac:spMk id="10" creationId="{87CC2527-562A-4F69-B487-4371E5B243E7}"/>
          </ac:spMkLst>
        </pc:spChg>
        <pc:picChg chg="add mod">
          <ac:chgData name="M Y" userId="b1f0b9daa035ff31" providerId="LiveId" clId="{C715F850-A417-4A8D-BE2F-15C9593004B6}" dt="2019-08-05T17:53:02.383" v="413" actId="26606"/>
          <ac:picMkLst>
            <pc:docMk/>
            <pc:sldMk cId="1025857758" sldId="265"/>
            <ac:picMk id="5" creationId="{B9D6D121-22B1-42C5-BABE-AD276AFE031C}"/>
          </ac:picMkLst>
        </pc:picChg>
        <pc:cxnChg chg="add del">
          <ac:chgData name="M Y" userId="b1f0b9daa035ff31" providerId="LiveId" clId="{C715F850-A417-4A8D-BE2F-15C9593004B6}" dt="2019-08-05T17:53:02.367" v="412" actId="26606"/>
          <ac:cxnSpMkLst>
            <pc:docMk/>
            <pc:sldMk cId="1025857758" sldId="265"/>
            <ac:cxnSpMk id="12" creationId="{BCDAEC91-5BCE-4B55-9CC0-43EF94CB734B}"/>
          </ac:cxnSpMkLst>
        </pc:cxnChg>
      </pc:sldChg>
      <pc:sldChg chg="addSp delSp modSp add mod setBg">
        <pc:chgData name="M Y" userId="b1f0b9daa035ff31" providerId="LiveId" clId="{C715F850-A417-4A8D-BE2F-15C9593004B6}" dt="2019-08-05T17:53:17.473" v="418" actId="26606"/>
        <pc:sldMkLst>
          <pc:docMk/>
          <pc:sldMk cId="3033227746" sldId="266"/>
        </pc:sldMkLst>
        <pc:spChg chg="del">
          <ac:chgData name="M Y" userId="b1f0b9daa035ff31" providerId="LiveId" clId="{C715F850-A417-4A8D-BE2F-15C9593004B6}" dt="2019-08-05T17:53:17.473" v="418" actId="26606"/>
          <ac:spMkLst>
            <pc:docMk/>
            <pc:sldMk cId="3033227746" sldId="266"/>
            <ac:spMk id="2" creationId="{02CF94B4-D983-4BCF-90B7-02FB56015234}"/>
          </ac:spMkLst>
        </pc:spChg>
        <pc:spChg chg="del">
          <ac:chgData name="M Y" userId="b1f0b9daa035ff31" providerId="LiveId" clId="{C715F850-A417-4A8D-BE2F-15C9593004B6}" dt="2019-08-05T17:53:15.631" v="415"/>
          <ac:spMkLst>
            <pc:docMk/>
            <pc:sldMk cId="3033227746" sldId="266"/>
            <ac:spMk id="3" creationId="{DEF042A2-97D7-42B3-A77A-550FA28E037C}"/>
          </ac:spMkLst>
        </pc:spChg>
        <pc:picChg chg="add mod">
          <ac:chgData name="M Y" userId="b1f0b9daa035ff31" providerId="LiveId" clId="{C715F850-A417-4A8D-BE2F-15C9593004B6}" dt="2019-08-05T17:53:17.473" v="418" actId="26606"/>
          <ac:picMkLst>
            <pc:docMk/>
            <pc:sldMk cId="3033227746" sldId="266"/>
            <ac:picMk id="5" creationId="{321AF54E-0DDD-4F85-ACDB-30FE884A925B}"/>
          </ac:picMkLst>
        </pc:picChg>
      </pc:sldChg>
      <pc:sldChg chg="addSp delSp modSp add mod setBg">
        <pc:chgData name="M Y" userId="b1f0b9daa035ff31" providerId="LiveId" clId="{C715F850-A417-4A8D-BE2F-15C9593004B6}" dt="2019-08-05T17:54:06.033" v="423" actId="26606"/>
        <pc:sldMkLst>
          <pc:docMk/>
          <pc:sldMk cId="1052191635" sldId="267"/>
        </pc:sldMkLst>
        <pc:spChg chg="del">
          <ac:chgData name="M Y" userId="b1f0b9daa035ff31" providerId="LiveId" clId="{C715F850-A417-4A8D-BE2F-15C9593004B6}" dt="2019-08-05T17:54:06.033" v="423" actId="26606"/>
          <ac:spMkLst>
            <pc:docMk/>
            <pc:sldMk cId="1052191635" sldId="267"/>
            <ac:spMk id="2" creationId="{17D5709D-85EB-4BDA-9BD0-DB9AC66E58D8}"/>
          </ac:spMkLst>
        </pc:spChg>
        <pc:spChg chg="del">
          <ac:chgData name="M Y" userId="b1f0b9daa035ff31" providerId="LiveId" clId="{C715F850-A417-4A8D-BE2F-15C9593004B6}" dt="2019-08-05T17:54:03.498" v="420"/>
          <ac:spMkLst>
            <pc:docMk/>
            <pc:sldMk cId="1052191635" sldId="267"/>
            <ac:spMk id="3" creationId="{36E1282F-9A84-46EC-A429-19F330F4818F}"/>
          </ac:spMkLst>
        </pc:spChg>
        <pc:picChg chg="add mod">
          <ac:chgData name="M Y" userId="b1f0b9daa035ff31" providerId="LiveId" clId="{C715F850-A417-4A8D-BE2F-15C9593004B6}" dt="2019-08-05T17:54:06.033" v="423" actId="26606"/>
          <ac:picMkLst>
            <pc:docMk/>
            <pc:sldMk cId="1052191635" sldId="267"/>
            <ac:picMk id="5" creationId="{71BC89C0-9106-405D-99A0-D2FEC9B346E0}"/>
          </ac:picMkLst>
        </pc:picChg>
      </pc:sldChg>
      <pc:sldChg chg="addSp delSp modSp add mod setBg">
        <pc:chgData name="M Y" userId="b1f0b9daa035ff31" providerId="LiveId" clId="{C715F850-A417-4A8D-BE2F-15C9593004B6}" dt="2019-08-05T17:55:12.859" v="428" actId="962"/>
        <pc:sldMkLst>
          <pc:docMk/>
          <pc:sldMk cId="961030389" sldId="268"/>
        </pc:sldMkLst>
        <pc:spChg chg="del">
          <ac:chgData name="M Y" userId="b1f0b9daa035ff31" providerId="LiveId" clId="{C715F850-A417-4A8D-BE2F-15C9593004B6}" dt="2019-08-05T17:55:12.749" v="426" actId="26606"/>
          <ac:spMkLst>
            <pc:docMk/>
            <pc:sldMk cId="961030389" sldId="268"/>
            <ac:spMk id="2" creationId="{CF32093B-9099-4612-AC8B-6742370398BD}"/>
          </ac:spMkLst>
        </pc:spChg>
        <pc:spChg chg="del">
          <ac:chgData name="M Y" userId="b1f0b9daa035ff31" providerId="LiveId" clId="{C715F850-A417-4A8D-BE2F-15C9593004B6}" dt="2019-08-05T17:55:10.866" v="425"/>
          <ac:spMkLst>
            <pc:docMk/>
            <pc:sldMk cId="961030389" sldId="268"/>
            <ac:spMk id="3" creationId="{3C3CE370-C8B5-4AC2-8508-3BCD5C6E036D}"/>
          </ac:spMkLst>
        </pc:spChg>
        <pc:picChg chg="add mod">
          <ac:chgData name="M Y" userId="b1f0b9daa035ff31" providerId="LiveId" clId="{C715F850-A417-4A8D-BE2F-15C9593004B6}" dt="2019-08-05T17:55:12.859" v="428" actId="962"/>
          <ac:picMkLst>
            <pc:docMk/>
            <pc:sldMk cId="961030389" sldId="268"/>
            <ac:picMk id="5" creationId="{2429FAE7-E4A6-47AF-B944-3CEE54A4B9C1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1111178593" sldId="269"/>
        </pc:sldMkLst>
        <pc:spChg chg="add del">
          <ac:chgData name="M Y" userId="b1f0b9daa035ff31" providerId="LiveId" clId="{C715F850-A417-4A8D-BE2F-15C9593004B6}" dt="2019-08-05T17:56:09.392" v="435" actId="26606"/>
          <ac:spMkLst>
            <pc:docMk/>
            <pc:sldMk cId="1111178593" sldId="269"/>
            <ac:spMk id="2" creationId="{D49F7A1E-3EB8-4C8F-91BD-CE2589047821}"/>
          </ac:spMkLst>
        </pc:spChg>
        <pc:spChg chg="del">
          <ac:chgData name="M Y" userId="b1f0b9daa035ff31" providerId="LiveId" clId="{C715F850-A417-4A8D-BE2F-15C9593004B6}" dt="2019-08-05T17:56:03.518" v="432"/>
          <ac:spMkLst>
            <pc:docMk/>
            <pc:sldMk cId="1111178593" sldId="269"/>
            <ac:spMk id="3" creationId="{1C85A25A-CBB3-416F-922C-14D21DA96EC7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111178593" sldId="269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111178593" sldId="269"/>
            <ac:spMk id="12" creationId="{CB44330D-EA18-4254-AA95-EB49948539B8}"/>
          </ac:spMkLst>
        </pc:spChg>
        <pc:picChg chg="add mod">
          <ac:chgData name="M Y" userId="b1f0b9daa035ff31" providerId="LiveId" clId="{C715F850-A417-4A8D-BE2F-15C9593004B6}" dt="2019-08-05T17:56:09.392" v="435" actId="26606"/>
          <ac:picMkLst>
            <pc:docMk/>
            <pc:sldMk cId="1111178593" sldId="269"/>
            <ac:picMk id="5" creationId="{5D3F9EF2-97D0-4A0D-9F3C-4AD5AC14C029}"/>
          </ac:picMkLst>
        </pc:picChg>
      </pc:sldChg>
      <pc:sldChg chg="addSp delSp modSp add mod setBg">
        <pc:chgData name="M Y" userId="b1f0b9daa035ff31" providerId="LiveId" clId="{C715F850-A417-4A8D-BE2F-15C9593004B6}" dt="2019-08-05T17:56:24.603" v="440" actId="26606"/>
        <pc:sldMkLst>
          <pc:docMk/>
          <pc:sldMk cId="4134208474" sldId="270"/>
        </pc:sldMkLst>
        <pc:spChg chg="del">
          <ac:chgData name="M Y" userId="b1f0b9daa035ff31" providerId="LiveId" clId="{C715F850-A417-4A8D-BE2F-15C9593004B6}" dt="2019-08-05T17:56:24.603" v="440" actId="26606"/>
          <ac:spMkLst>
            <pc:docMk/>
            <pc:sldMk cId="4134208474" sldId="270"/>
            <ac:spMk id="2" creationId="{5F373D8B-3E5F-4AF4-9E1D-5AA0A81D3041}"/>
          </ac:spMkLst>
        </pc:spChg>
        <pc:spChg chg="del">
          <ac:chgData name="M Y" userId="b1f0b9daa035ff31" providerId="LiveId" clId="{C715F850-A417-4A8D-BE2F-15C9593004B6}" dt="2019-08-05T17:56:22.044" v="437"/>
          <ac:spMkLst>
            <pc:docMk/>
            <pc:sldMk cId="4134208474" sldId="270"/>
            <ac:spMk id="3" creationId="{89B2D3E0-6EE7-43FA-8E73-8742AD2B6BC8}"/>
          </ac:spMkLst>
        </pc:spChg>
        <pc:picChg chg="add mod">
          <ac:chgData name="M Y" userId="b1f0b9daa035ff31" providerId="LiveId" clId="{C715F850-A417-4A8D-BE2F-15C9593004B6}" dt="2019-08-05T17:56:24.603" v="440" actId="26606"/>
          <ac:picMkLst>
            <pc:docMk/>
            <pc:sldMk cId="4134208474" sldId="270"/>
            <ac:picMk id="5" creationId="{D9E13FE1-A193-4EFC-98E2-518C58362A9B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1845925512" sldId="271"/>
        </pc:sldMkLst>
        <pc:spChg chg="del">
          <ac:chgData name="M Y" userId="b1f0b9daa035ff31" providerId="LiveId" clId="{C715F850-A417-4A8D-BE2F-15C9593004B6}" dt="2019-08-05T17:56:48.520" v="445" actId="26606"/>
          <ac:spMkLst>
            <pc:docMk/>
            <pc:sldMk cId="1845925512" sldId="271"/>
            <ac:spMk id="2" creationId="{838D565B-140C-4FAB-9EED-A05AECBFEB90}"/>
          </ac:spMkLst>
        </pc:spChg>
        <pc:spChg chg="del">
          <ac:chgData name="M Y" userId="b1f0b9daa035ff31" providerId="LiveId" clId="{C715F850-A417-4A8D-BE2F-15C9593004B6}" dt="2019-08-05T17:56:44.561" v="442"/>
          <ac:spMkLst>
            <pc:docMk/>
            <pc:sldMk cId="1845925512" sldId="271"/>
            <ac:spMk id="3" creationId="{6DFDB2B6-486D-460E-BAB1-03267F6B62C2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845925512" sldId="271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845925512" sldId="271"/>
            <ac:spMk id="12" creationId="{CB44330D-EA18-4254-AA95-EB49948539B8}"/>
          </ac:spMkLst>
        </pc:spChg>
        <pc:picChg chg="add mod">
          <ac:chgData name="M Y" userId="b1f0b9daa035ff31" providerId="LiveId" clId="{C715F850-A417-4A8D-BE2F-15C9593004B6}" dt="2019-08-05T17:56:48.520" v="445" actId="26606"/>
          <ac:picMkLst>
            <pc:docMk/>
            <pc:sldMk cId="1845925512" sldId="271"/>
            <ac:picMk id="5" creationId="{B8810554-CEDC-4F84-81C3-F1DF81A9CCEA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380171359" sldId="272"/>
        </pc:sldMkLst>
        <pc:spChg chg="del">
          <ac:chgData name="M Y" userId="b1f0b9daa035ff31" providerId="LiveId" clId="{C715F850-A417-4A8D-BE2F-15C9593004B6}" dt="2019-08-05T17:57:00.669" v="450" actId="26606"/>
          <ac:spMkLst>
            <pc:docMk/>
            <pc:sldMk cId="380171359" sldId="272"/>
            <ac:spMk id="2" creationId="{7EB46A92-0DBA-46A8-B8AB-970079F65046}"/>
          </ac:spMkLst>
        </pc:spChg>
        <pc:spChg chg="del">
          <ac:chgData name="M Y" userId="b1f0b9daa035ff31" providerId="LiveId" clId="{C715F850-A417-4A8D-BE2F-15C9593004B6}" dt="2019-08-05T17:56:58.096" v="447"/>
          <ac:spMkLst>
            <pc:docMk/>
            <pc:sldMk cId="380171359" sldId="272"/>
            <ac:spMk id="3" creationId="{6233F03E-76F8-42D9-B16A-50CCBDFDB1C1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80171359" sldId="272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80171359" sldId="272"/>
            <ac:spMk id="12" creationId="{CB44330D-EA18-4254-AA95-EB49948539B8}"/>
          </ac:spMkLst>
        </pc:spChg>
        <pc:picChg chg="add mod">
          <ac:chgData name="M Y" userId="b1f0b9daa035ff31" providerId="LiveId" clId="{C715F850-A417-4A8D-BE2F-15C9593004B6}" dt="2019-08-05T17:57:00.669" v="450" actId="26606"/>
          <ac:picMkLst>
            <pc:docMk/>
            <pc:sldMk cId="380171359" sldId="272"/>
            <ac:picMk id="5" creationId="{2E80CB4D-22F1-4096-A72A-0839419EBD31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917356634" sldId="273"/>
        </pc:sldMkLst>
        <pc:spChg chg="del">
          <ac:chgData name="M Y" userId="b1f0b9daa035ff31" providerId="LiveId" clId="{C715F850-A417-4A8D-BE2F-15C9593004B6}" dt="2019-08-05T17:57:10.294" v="455" actId="26606"/>
          <ac:spMkLst>
            <pc:docMk/>
            <pc:sldMk cId="917356634" sldId="273"/>
            <ac:spMk id="2" creationId="{35324088-EF06-4C75-A5AA-FE191390B4BD}"/>
          </ac:spMkLst>
        </pc:spChg>
        <pc:spChg chg="del">
          <ac:chgData name="M Y" userId="b1f0b9daa035ff31" providerId="LiveId" clId="{C715F850-A417-4A8D-BE2F-15C9593004B6}" dt="2019-08-05T17:57:06.798" v="452"/>
          <ac:spMkLst>
            <pc:docMk/>
            <pc:sldMk cId="917356634" sldId="273"/>
            <ac:spMk id="3" creationId="{B65A9FA7-0C94-4A1E-8281-A45179F2D235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917356634" sldId="273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917356634" sldId="273"/>
            <ac:spMk id="12" creationId="{CB44330D-EA18-4254-AA95-EB49948539B8}"/>
          </ac:spMkLst>
        </pc:spChg>
        <pc:picChg chg="add mod">
          <ac:chgData name="M Y" userId="b1f0b9daa035ff31" providerId="LiveId" clId="{C715F850-A417-4A8D-BE2F-15C9593004B6}" dt="2019-08-05T17:57:10.294" v="455" actId="26606"/>
          <ac:picMkLst>
            <pc:docMk/>
            <pc:sldMk cId="917356634" sldId="273"/>
            <ac:picMk id="5" creationId="{061ACDB1-A54A-46ED-A086-B61B584D6B4E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2937172823" sldId="274"/>
        </pc:sldMkLst>
        <pc:spChg chg="del">
          <ac:chgData name="M Y" userId="b1f0b9daa035ff31" providerId="LiveId" clId="{C715F850-A417-4A8D-BE2F-15C9593004B6}" dt="2019-08-05T17:57:25.671" v="460" actId="26606"/>
          <ac:spMkLst>
            <pc:docMk/>
            <pc:sldMk cId="2937172823" sldId="274"/>
            <ac:spMk id="2" creationId="{040A47E3-BE57-485C-8B2C-BFBE09DC8E88}"/>
          </ac:spMkLst>
        </pc:spChg>
        <pc:spChg chg="del">
          <ac:chgData name="M Y" userId="b1f0b9daa035ff31" providerId="LiveId" clId="{C715F850-A417-4A8D-BE2F-15C9593004B6}" dt="2019-08-05T17:57:23.375" v="457"/>
          <ac:spMkLst>
            <pc:docMk/>
            <pc:sldMk cId="2937172823" sldId="274"/>
            <ac:spMk id="3" creationId="{8784F22D-EE66-400E-B2FF-58B08064CE5F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937172823" sldId="274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937172823" sldId="274"/>
            <ac:spMk id="12" creationId="{CB44330D-EA18-4254-AA95-EB49948539B8}"/>
          </ac:spMkLst>
        </pc:spChg>
        <pc:picChg chg="add mod">
          <ac:chgData name="M Y" userId="b1f0b9daa035ff31" providerId="LiveId" clId="{C715F850-A417-4A8D-BE2F-15C9593004B6}" dt="2019-08-05T17:57:25.671" v="460" actId="26606"/>
          <ac:picMkLst>
            <pc:docMk/>
            <pc:sldMk cId="2937172823" sldId="274"/>
            <ac:picMk id="5" creationId="{F07E65B1-8AC0-4E10-BE5B-55086A76FF90}"/>
          </ac:picMkLst>
        </pc:picChg>
      </pc:sldChg>
      <pc:sldChg chg="addSp delSp modSp add mod setBg delDesignElem">
        <pc:chgData name="M Y" userId="b1f0b9daa035ff31" providerId="LiveId" clId="{C715F850-A417-4A8D-BE2F-15C9593004B6}" dt="2019-08-06T06:34:52.430" v="625" actId="20577"/>
        <pc:sldMkLst>
          <pc:docMk/>
          <pc:sldMk cId="2000502219" sldId="275"/>
        </pc:sldMkLst>
        <pc:spChg chg="mod">
          <ac:chgData name="M Y" userId="b1f0b9daa035ff31" providerId="LiveId" clId="{C715F850-A417-4A8D-BE2F-15C9593004B6}" dt="2019-08-05T17:58:10.135" v="476" actId="26606"/>
          <ac:spMkLst>
            <pc:docMk/>
            <pc:sldMk cId="2000502219" sldId="275"/>
            <ac:spMk id="2" creationId="{4FFE18AF-46EB-4772-AD90-C1B71723C459}"/>
          </ac:spMkLst>
        </pc:spChg>
        <pc:spChg chg="del mod">
          <ac:chgData name="M Y" userId="b1f0b9daa035ff31" providerId="LiveId" clId="{C715F850-A417-4A8D-BE2F-15C9593004B6}" dt="2019-08-05T17:58:10.135" v="476" actId="26606"/>
          <ac:spMkLst>
            <pc:docMk/>
            <pc:sldMk cId="2000502219" sldId="275"/>
            <ac:spMk id="3" creationId="{0050E933-ED38-4BAD-883F-7DDD90D9F62C}"/>
          </ac:spMkLst>
        </pc:spChg>
        <pc:spChg chg="add del mod">
          <ac:chgData name="M Y" userId="b1f0b9daa035ff31" providerId="LiveId" clId="{C715F850-A417-4A8D-BE2F-15C9593004B6}" dt="2019-08-06T06:34:41.928" v="607" actId="478"/>
          <ac:spMkLst>
            <pc:docMk/>
            <pc:sldMk cId="2000502219" sldId="275"/>
            <ac:spMk id="3" creationId="{446ED227-A1B8-401E-98B8-8A9BAAFEF0C5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000502219" sldId="275"/>
            <ac:spMk id="10" creationId="{46C2E80F-49A6-4372-B103-219D417A55ED}"/>
          </ac:spMkLst>
        </pc:spChg>
        <pc:graphicFrameChg chg="add del mod">
          <ac:chgData name="M Y" userId="b1f0b9daa035ff31" providerId="LiveId" clId="{C715F850-A417-4A8D-BE2F-15C9593004B6}" dt="2019-08-06T06:34:52.430" v="625" actId="20577"/>
          <ac:graphicFrameMkLst>
            <pc:docMk/>
            <pc:sldMk cId="2000502219" sldId="275"/>
            <ac:graphicFrameMk id="5" creationId="{41125277-09FC-4B86-B3C3-B6A817614E6E}"/>
          </ac:graphicFrameMkLst>
        </pc:graphicFrameChg>
      </pc:sldChg>
      <pc:sldChg chg="addSp delSp modSp add mod setBg delDesignElem">
        <pc:chgData name="M Y" userId="b1f0b9daa035ff31" providerId="LiveId" clId="{C715F850-A417-4A8D-BE2F-15C9593004B6}" dt="2019-08-05T18:08:40.597" v="594" actId="27636"/>
        <pc:sldMkLst>
          <pc:docMk/>
          <pc:sldMk cId="3830933674" sldId="276"/>
        </pc:sldMkLst>
        <pc:spChg chg="mod">
          <ac:chgData name="M Y" userId="b1f0b9daa035ff31" providerId="LiveId" clId="{C715F850-A417-4A8D-BE2F-15C9593004B6}" dt="2019-08-05T18:08:40.597" v="594" actId="27636"/>
          <ac:spMkLst>
            <pc:docMk/>
            <pc:sldMk cId="3830933674" sldId="276"/>
            <ac:spMk id="2" creationId="{B80176B8-48DC-462B-8982-139C10BA55C9}"/>
          </ac:spMkLst>
        </pc:spChg>
        <pc:spChg chg="del">
          <ac:chgData name="M Y" userId="b1f0b9daa035ff31" providerId="LiveId" clId="{C715F850-A417-4A8D-BE2F-15C9593004B6}" dt="2019-08-05T17:59:28.892" v="479"/>
          <ac:spMkLst>
            <pc:docMk/>
            <pc:sldMk cId="3830933674" sldId="276"/>
            <ac:spMk id="3" creationId="{220B08CA-B33F-4986-8017-937B8AEB317E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830933674" sldId="276"/>
            <ac:spMk id="10" creationId="{A4AC5506-6312-4701-8D3C-40187889A947}"/>
          </ac:spMkLst>
        </pc:spChg>
        <pc:picChg chg="add mod">
          <ac:chgData name="M Y" userId="b1f0b9daa035ff31" providerId="LiveId" clId="{C715F850-A417-4A8D-BE2F-15C9593004B6}" dt="2019-08-05T17:59:32.472" v="482" actId="26606"/>
          <ac:picMkLst>
            <pc:docMk/>
            <pc:sldMk cId="3830933674" sldId="276"/>
            <ac:picMk id="5" creationId="{8D1AE670-05D4-4839-A27E-F16CB62607C4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369126323" sldId="277"/>
        </pc:sldMkLst>
        <pc:spChg chg="add del">
          <ac:chgData name="M Y" userId="b1f0b9daa035ff31" providerId="LiveId" clId="{C715F850-A417-4A8D-BE2F-15C9593004B6}" dt="2019-08-05T17:59:56.188" v="496" actId="26606"/>
          <ac:spMkLst>
            <pc:docMk/>
            <pc:sldMk cId="369126323" sldId="277"/>
            <ac:spMk id="2" creationId="{7B4A7FB3-25BF-4989-A17B-DCF599E2929E}"/>
          </ac:spMkLst>
        </pc:spChg>
        <pc:spChg chg="del">
          <ac:chgData name="M Y" userId="b1f0b9daa035ff31" providerId="LiveId" clId="{C715F850-A417-4A8D-BE2F-15C9593004B6}" dt="2019-08-05T17:59:41.513" v="484"/>
          <ac:spMkLst>
            <pc:docMk/>
            <pc:sldMk cId="369126323" sldId="277"/>
            <ac:spMk id="3" creationId="{F46F6C5B-0319-4A64-9985-FBA22B19027D}"/>
          </ac:spMkLst>
        </pc:spChg>
        <pc:spChg chg="add del">
          <ac:chgData name="M Y" userId="b1f0b9daa035ff31" providerId="LiveId" clId="{C715F850-A417-4A8D-BE2F-15C9593004B6}" dt="2019-08-05T17:59:55.250" v="493" actId="26606"/>
          <ac:spMkLst>
            <pc:docMk/>
            <pc:sldMk cId="369126323" sldId="277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7:59:55.250" v="493" actId="26606"/>
          <ac:spMkLst>
            <pc:docMk/>
            <pc:sldMk cId="369126323" sldId="277"/>
            <ac:spMk id="12" creationId="{CB44330D-EA18-4254-AA95-EB49948539B8}"/>
          </ac:spMkLst>
        </pc:spChg>
        <pc:spChg chg="add del">
          <ac:chgData name="M Y" userId="b1f0b9daa035ff31" providerId="LiveId" clId="{C715F850-A417-4A8D-BE2F-15C9593004B6}" dt="2019-08-05T17:59:56.172" v="495" actId="26606"/>
          <ac:spMkLst>
            <pc:docMk/>
            <pc:sldMk cId="369126323" sldId="277"/>
            <ac:spMk id="14" creationId="{A4AC5506-6312-4701-8D3C-40187889A947}"/>
          </ac:spMkLst>
        </pc:spChg>
        <pc:spChg chg="add del">
          <ac:chgData name="M Y" userId="b1f0b9daa035ff31" providerId="LiveId" clId="{C715F850-A417-4A8D-BE2F-15C9593004B6}" dt="2019-08-05T17:59:56.172" v="495" actId="26606"/>
          <ac:spMkLst>
            <pc:docMk/>
            <pc:sldMk cId="369126323" sldId="277"/>
            <ac:spMk id="15" creationId="{7B4A7FB3-25BF-4989-A17B-DCF599E2929E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69126323" sldId="277"/>
            <ac:spMk id="17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69126323" sldId="277"/>
            <ac:spMk id="18" creationId="{CB44330D-EA18-4254-AA95-EB49948539B8}"/>
          </ac:spMkLst>
        </pc:spChg>
        <pc:picChg chg="add mod">
          <ac:chgData name="M Y" userId="b1f0b9daa035ff31" providerId="LiveId" clId="{C715F850-A417-4A8D-BE2F-15C9593004B6}" dt="2019-08-05T17:59:56.188" v="496" actId="26606"/>
          <ac:picMkLst>
            <pc:docMk/>
            <pc:sldMk cId="369126323" sldId="277"/>
            <ac:picMk id="5" creationId="{DA4A82C1-D33F-4AC8-8B49-D8F4449B815D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660116449" sldId="278"/>
        </pc:sldMkLst>
        <pc:spChg chg="del">
          <ac:chgData name="M Y" userId="b1f0b9daa035ff31" providerId="LiveId" clId="{C715F850-A417-4A8D-BE2F-15C9593004B6}" dt="2019-08-05T17:59:50.751" v="491" actId="26606"/>
          <ac:spMkLst>
            <pc:docMk/>
            <pc:sldMk cId="660116449" sldId="278"/>
            <ac:spMk id="2" creationId="{96662A2F-EEC2-4EEE-BF7B-16D2A5A59A46}"/>
          </ac:spMkLst>
        </pc:spChg>
        <pc:spChg chg="del">
          <ac:chgData name="M Y" userId="b1f0b9daa035ff31" providerId="LiveId" clId="{C715F850-A417-4A8D-BE2F-15C9593004B6}" dt="2019-08-05T17:59:48.611" v="488"/>
          <ac:spMkLst>
            <pc:docMk/>
            <pc:sldMk cId="660116449" sldId="278"/>
            <ac:spMk id="3" creationId="{07046755-A2F9-4B2D-8F1E-CBF3CE40A556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660116449" sldId="278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660116449" sldId="278"/>
            <ac:spMk id="12" creationId="{CB44330D-EA18-4254-AA95-EB49948539B8}"/>
          </ac:spMkLst>
        </pc:spChg>
        <pc:picChg chg="add mod">
          <ac:chgData name="M Y" userId="b1f0b9daa035ff31" providerId="LiveId" clId="{C715F850-A417-4A8D-BE2F-15C9593004B6}" dt="2019-08-05T17:59:50.751" v="491" actId="26606"/>
          <ac:picMkLst>
            <pc:docMk/>
            <pc:sldMk cId="660116449" sldId="278"/>
            <ac:picMk id="5" creationId="{B5E8741E-3B4B-421E-BBB9-83583438ED91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1016051961" sldId="279"/>
        </pc:sldMkLst>
        <pc:spChg chg="mod">
          <ac:chgData name="M Y" userId="b1f0b9daa035ff31" providerId="LiveId" clId="{C715F850-A417-4A8D-BE2F-15C9593004B6}" dt="2019-08-05T18:00:09.312" v="505" actId="26606"/>
          <ac:spMkLst>
            <pc:docMk/>
            <pc:sldMk cId="1016051961" sldId="279"/>
            <ac:spMk id="2" creationId="{37E7F7BD-26BF-4466-8BBA-E32A82181851}"/>
          </ac:spMkLst>
        </pc:spChg>
        <pc:spChg chg="del">
          <ac:chgData name="M Y" userId="b1f0b9daa035ff31" providerId="LiveId" clId="{C715F850-A417-4A8D-BE2F-15C9593004B6}" dt="2019-08-05T18:00:05.041" v="498"/>
          <ac:spMkLst>
            <pc:docMk/>
            <pc:sldMk cId="1016051961" sldId="279"/>
            <ac:spMk id="3" creationId="{DE447CB3-59E5-4141-BC3A-5C3BC326DE3C}"/>
          </ac:spMkLst>
        </pc:spChg>
        <pc:spChg chg="add del">
          <ac:chgData name="M Y" userId="b1f0b9daa035ff31" providerId="LiveId" clId="{C715F850-A417-4A8D-BE2F-15C9593004B6}" dt="2019-08-05T18:00:08.218" v="502" actId="26606"/>
          <ac:spMkLst>
            <pc:docMk/>
            <pc:sldMk cId="1016051961" sldId="279"/>
            <ac:spMk id="10" creationId="{A4AC5506-6312-4701-8D3C-40187889A947}"/>
          </ac:spMkLst>
        </pc:spChg>
        <pc:spChg chg="add del">
          <ac:chgData name="M Y" userId="b1f0b9daa035ff31" providerId="LiveId" clId="{C715F850-A417-4A8D-BE2F-15C9593004B6}" dt="2019-08-05T18:00:09.281" v="504" actId="26606"/>
          <ac:spMkLst>
            <pc:docMk/>
            <pc:sldMk cId="1016051961" sldId="279"/>
            <ac:spMk id="12" creationId="{C0AF576D-6789-49C8-8824-E4E1CB3B11C2}"/>
          </ac:spMkLst>
        </pc:spChg>
        <pc:spChg chg="add del">
          <ac:chgData name="M Y" userId="b1f0b9daa035ff31" providerId="LiveId" clId="{C715F850-A417-4A8D-BE2F-15C9593004B6}" dt="2019-08-05T18:00:09.281" v="504" actId="26606"/>
          <ac:spMkLst>
            <pc:docMk/>
            <pc:sldMk cId="1016051961" sldId="279"/>
            <ac:spMk id="13" creationId="{EC7FF834-B204-4967-8D47-8BB36EAF0EF5}"/>
          </ac:spMkLst>
        </pc:spChg>
        <pc:spChg chg="add del">
          <ac:chgData name="M Y" userId="b1f0b9daa035ff31" providerId="LiveId" clId="{C715F850-A417-4A8D-BE2F-15C9593004B6}" dt="2019-08-05T18:00:09.281" v="504" actId="26606"/>
          <ac:spMkLst>
            <pc:docMk/>
            <pc:sldMk cId="1016051961" sldId="279"/>
            <ac:spMk id="15" creationId="{F780A22D-61EA-43E3-BD94-3E39CF902160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016051961" sldId="279"/>
            <ac:spMk id="17" creationId="{A4AC5506-6312-4701-8D3C-40187889A947}"/>
          </ac:spMkLst>
        </pc:spChg>
        <pc:picChg chg="add del mod">
          <ac:chgData name="M Y" userId="b1f0b9daa035ff31" providerId="LiveId" clId="{C715F850-A417-4A8D-BE2F-15C9593004B6}" dt="2019-08-05T18:00:09.312" v="505" actId="26606"/>
          <ac:picMkLst>
            <pc:docMk/>
            <pc:sldMk cId="1016051961" sldId="279"/>
            <ac:picMk id="5" creationId="{F0592863-3CF4-481A-A8CE-DAD6F24BB456}"/>
          </ac:picMkLst>
        </pc:picChg>
        <pc:picChg chg="add del">
          <ac:chgData name="M Y" userId="b1f0b9daa035ff31" providerId="LiveId" clId="{C715F850-A417-4A8D-BE2F-15C9593004B6}" dt="2019-08-05T18:00:09.281" v="504" actId="26606"/>
          <ac:picMkLst>
            <pc:docMk/>
            <pc:sldMk cId="1016051961" sldId="279"/>
            <ac:picMk id="8" creationId="{F0592863-3CF4-481A-A8CE-DAD6F24BB456}"/>
          </ac:picMkLst>
        </pc:picChg>
        <pc:picChg chg="add">
          <ac:chgData name="M Y" userId="b1f0b9daa035ff31" providerId="LiveId" clId="{C715F850-A417-4A8D-BE2F-15C9593004B6}" dt="2019-08-05T18:00:09.312" v="505" actId="26606"/>
          <ac:picMkLst>
            <pc:docMk/>
            <pc:sldMk cId="1016051961" sldId="279"/>
            <ac:picMk id="18" creationId="{F0592863-3CF4-481A-A8CE-DAD6F24BB456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1400698683" sldId="280"/>
        </pc:sldMkLst>
        <pc:spChg chg="mod">
          <ac:chgData name="M Y" userId="b1f0b9daa035ff31" providerId="LiveId" clId="{C715F850-A417-4A8D-BE2F-15C9593004B6}" dt="2019-08-05T18:00:18.159" v="510" actId="26606"/>
          <ac:spMkLst>
            <pc:docMk/>
            <pc:sldMk cId="1400698683" sldId="280"/>
            <ac:spMk id="2" creationId="{D601D59A-1BBC-4889-B280-DBFF1446E3D1}"/>
          </ac:spMkLst>
        </pc:spChg>
        <pc:spChg chg="del">
          <ac:chgData name="M Y" userId="b1f0b9daa035ff31" providerId="LiveId" clId="{C715F850-A417-4A8D-BE2F-15C9593004B6}" dt="2019-08-05T18:00:16.012" v="507"/>
          <ac:spMkLst>
            <pc:docMk/>
            <pc:sldMk cId="1400698683" sldId="280"/>
            <ac:spMk id="3" creationId="{6EA25D48-1BD6-4688-B499-27FF74F4C138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400698683" sldId="280"/>
            <ac:spMk id="10" creationId="{A4AC5506-6312-4701-8D3C-40187889A947}"/>
          </ac:spMkLst>
        </pc:spChg>
        <pc:picChg chg="add mod">
          <ac:chgData name="M Y" userId="b1f0b9daa035ff31" providerId="LiveId" clId="{C715F850-A417-4A8D-BE2F-15C9593004B6}" dt="2019-08-05T18:00:18.159" v="510" actId="26606"/>
          <ac:picMkLst>
            <pc:docMk/>
            <pc:sldMk cId="1400698683" sldId="280"/>
            <ac:picMk id="5" creationId="{DF930238-1FBF-4BC9-B77D-9CB75F062305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2928798210" sldId="281"/>
        </pc:sldMkLst>
        <pc:spChg chg="mod">
          <ac:chgData name="M Y" userId="b1f0b9daa035ff31" providerId="LiveId" clId="{C715F850-A417-4A8D-BE2F-15C9593004B6}" dt="2019-08-05T18:00:25.768" v="515" actId="26606"/>
          <ac:spMkLst>
            <pc:docMk/>
            <pc:sldMk cId="2928798210" sldId="281"/>
            <ac:spMk id="2" creationId="{858E7E6E-2328-44FC-B61D-37361408ADC3}"/>
          </ac:spMkLst>
        </pc:spChg>
        <pc:spChg chg="del">
          <ac:chgData name="M Y" userId="b1f0b9daa035ff31" providerId="LiveId" clId="{C715F850-A417-4A8D-BE2F-15C9593004B6}" dt="2019-08-05T18:00:23.720" v="512"/>
          <ac:spMkLst>
            <pc:docMk/>
            <pc:sldMk cId="2928798210" sldId="281"/>
            <ac:spMk id="3" creationId="{0429F0AF-87D4-435D-AD64-C54049FE0ECC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928798210" sldId="281"/>
            <ac:spMk id="10" creationId="{A4AC5506-6312-4701-8D3C-40187889A947}"/>
          </ac:spMkLst>
        </pc:spChg>
        <pc:picChg chg="add mod">
          <ac:chgData name="M Y" userId="b1f0b9daa035ff31" providerId="LiveId" clId="{C715F850-A417-4A8D-BE2F-15C9593004B6}" dt="2019-08-05T18:00:25.768" v="515" actId="26606"/>
          <ac:picMkLst>
            <pc:docMk/>
            <pc:sldMk cId="2928798210" sldId="281"/>
            <ac:picMk id="5" creationId="{DFFA70B9-81FC-47F2-AB53-C64DCAFBA942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2509080940" sldId="282"/>
        </pc:sldMkLst>
        <pc:spChg chg="add del">
          <ac:chgData name="M Y" userId="b1f0b9daa035ff31" providerId="LiveId" clId="{C715F850-A417-4A8D-BE2F-15C9593004B6}" dt="2019-08-05T18:00:32.939" v="522" actId="26606"/>
          <ac:spMkLst>
            <pc:docMk/>
            <pc:sldMk cId="2509080940" sldId="282"/>
            <ac:spMk id="2" creationId="{3A7C95AD-EA2C-410D-BD78-224447880D1E}"/>
          </ac:spMkLst>
        </pc:spChg>
        <pc:spChg chg="del">
          <ac:chgData name="M Y" userId="b1f0b9daa035ff31" providerId="LiveId" clId="{C715F850-A417-4A8D-BE2F-15C9593004B6}" dt="2019-08-05T18:00:29.377" v="517"/>
          <ac:spMkLst>
            <pc:docMk/>
            <pc:sldMk cId="2509080940" sldId="282"/>
            <ac:spMk id="3" creationId="{4C44F43E-C64C-49AD-9DE6-44D4DDE10324}"/>
          </ac:spMkLst>
        </pc:spChg>
        <pc:spChg chg="add del">
          <ac:chgData name="M Y" userId="b1f0b9daa035ff31" providerId="LiveId" clId="{C715F850-A417-4A8D-BE2F-15C9593004B6}" dt="2019-08-05T18:00:32.939" v="521" actId="26606"/>
          <ac:spMkLst>
            <pc:docMk/>
            <pc:sldMk cId="2509080940" sldId="282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0:32.939" v="521" actId="26606"/>
          <ac:spMkLst>
            <pc:docMk/>
            <pc:sldMk cId="2509080940" sldId="282"/>
            <ac:spMk id="12" creationId="{CB44330D-EA18-4254-AA95-EB49948539B8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509080940" sldId="282"/>
            <ac:spMk id="14" creationId="{A4AC5506-6312-4701-8D3C-40187889A947}"/>
          </ac:spMkLst>
        </pc:spChg>
        <pc:spChg chg="add">
          <ac:chgData name="M Y" userId="b1f0b9daa035ff31" providerId="LiveId" clId="{C715F850-A417-4A8D-BE2F-15C9593004B6}" dt="2019-08-05T18:00:32.939" v="522" actId="26606"/>
          <ac:spMkLst>
            <pc:docMk/>
            <pc:sldMk cId="2509080940" sldId="282"/>
            <ac:spMk id="15" creationId="{3A7C95AD-EA2C-410D-BD78-224447880D1E}"/>
          </ac:spMkLst>
        </pc:spChg>
        <pc:picChg chg="add mod">
          <ac:chgData name="M Y" userId="b1f0b9daa035ff31" providerId="LiveId" clId="{C715F850-A417-4A8D-BE2F-15C9593004B6}" dt="2019-08-05T18:00:32.939" v="522" actId="26606"/>
          <ac:picMkLst>
            <pc:docMk/>
            <pc:sldMk cId="2509080940" sldId="282"/>
            <ac:picMk id="5" creationId="{348371AC-B4F7-4C01-8B47-508286841C46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3901231136" sldId="283"/>
        </pc:sldMkLst>
        <pc:spChg chg="mod">
          <ac:chgData name="M Y" userId="b1f0b9daa035ff31" providerId="LiveId" clId="{C715F850-A417-4A8D-BE2F-15C9593004B6}" dt="2019-08-05T18:00:39.937" v="527" actId="26606"/>
          <ac:spMkLst>
            <pc:docMk/>
            <pc:sldMk cId="3901231136" sldId="283"/>
            <ac:spMk id="2" creationId="{8229EF7F-3B65-42A4-B153-625A77C4A649}"/>
          </ac:spMkLst>
        </pc:spChg>
        <pc:spChg chg="del">
          <ac:chgData name="M Y" userId="b1f0b9daa035ff31" providerId="LiveId" clId="{C715F850-A417-4A8D-BE2F-15C9593004B6}" dt="2019-08-05T18:00:38.078" v="524"/>
          <ac:spMkLst>
            <pc:docMk/>
            <pc:sldMk cId="3901231136" sldId="283"/>
            <ac:spMk id="3" creationId="{F75E0A9D-B41B-4763-90FC-2CD82D8A3114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3901231136" sldId="283"/>
            <ac:spMk id="10" creationId="{A4AC5506-6312-4701-8D3C-40187889A947}"/>
          </ac:spMkLst>
        </pc:spChg>
        <pc:picChg chg="add mod">
          <ac:chgData name="M Y" userId="b1f0b9daa035ff31" providerId="LiveId" clId="{C715F850-A417-4A8D-BE2F-15C9593004B6}" dt="2019-08-05T18:00:39.937" v="527" actId="26606"/>
          <ac:picMkLst>
            <pc:docMk/>
            <pc:sldMk cId="3901231136" sldId="283"/>
            <ac:picMk id="5" creationId="{A4BEE7D7-D73F-4F77-8265-228BC637BC2B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2185664294" sldId="284"/>
        </pc:sldMkLst>
        <pc:spChg chg="mod">
          <ac:chgData name="M Y" userId="b1f0b9daa035ff31" providerId="LiveId" clId="{C715F850-A417-4A8D-BE2F-15C9593004B6}" dt="2019-08-05T18:00:47.158" v="532" actId="26606"/>
          <ac:spMkLst>
            <pc:docMk/>
            <pc:sldMk cId="2185664294" sldId="284"/>
            <ac:spMk id="2" creationId="{D3DE8BEA-311D-49D4-9DEA-7CFAB93FB311}"/>
          </ac:spMkLst>
        </pc:spChg>
        <pc:spChg chg="del">
          <ac:chgData name="M Y" userId="b1f0b9daa035ff31" providerId="LiveId" clId="{C715F850-A417-4A8D-BE2F-15C9593004B6}" dt="2019-08-05T18:00:44.268" v="529"/>
          <ac:spMkLst>
            <pc:docMk/>
            <pc:sldMk cId="2185664294" sldId="284"/>
            <ac:spMk id="3" creationId="{0B50286C-D781-4C01-9409-F988A41E1F1E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185664294" sldId="284"/>
            <ac:spMk id="10" creationId="{A4AC5506-6312-4701-8D3C-40187889A947}"/>
          </ac:spMkLst>
        </pc:spChg>
        <pc:picChg chg="add mod">
          <ac:chgData name="M Y" userId="b1f0b9daa035ff31" providerId="LiveId" clId="{C715F850-A417-4A8D-BE2F-15C9593004B6}" dt="2019-08-05T18:00:47.158" v="532" actId="26606"/>
          <ac:picMkLst>
            <pc:docMk/>
            <pc:sldMk cId="2185664294" sldId="284"/>
            <ac:picMk id="5" creationId="{95504C5D-820C-4484-9FE3-DC61D5870FE1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189722430" sldId="285"/>
        </pc:sldMkLst>
        <pc:spChg chg="mod">
          <ac:chgData name="M Y" userId="b1f0b9daa035ff31" providerId="LiveId" clId="{C715F850-A417-4A8D-BE2F-15C9593004B6}" dt="2019-08-05T18:00:58.768" v="537" actId="26606"/>
          <ac:spMkLst>
            <pc:docMk/>
            <pc:sldMk cId="189722430" sldId="285"/>
            <ac:spMk id="2" creationId="{5D1FBE60-61BF-4285-9A54-BC250FF96598}"/>
          </ac:spMkLst>
        </pc:spChg>
        <pc:spChg chg="del">
          <ac:chgData name="M Y" userId="b1f0b9daa035ff31" providerId="LiveId" clId="{C715F850-A417-4A8D-BE2F-15C9593004B6}" dt="2019-08-05T18:00:54.140" v="534"/>
          <ac:spMkLst>
            <pc:docMk/>
            <pc:sldMk cId="189722430" sldId="285"/>
            <ac:spMk id="3" creationId="{CD31DD57-8BF1-4E24-BD39-F07BCAF94518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189722430" sldId="285"/>
            <ac:spMk id="10" creationId="{A4AC5506-6312-4701-8D3C-40187889A947}"/>
          </ac:spMkLst>
        </pc:spChg>
        <pc:picChg chg="add mod">
          <ac:chgData name="M Y" userId="b1f0b9daa035ff31" providerId="LiveId" clId="{C715F850-A417-4A8D-BE2F-15C9593004B6}" dt="2019-08-05T18:00:58.768" v="537" actId="26606"/>
          <ac:picMkLst>
            <pc:docMk/>
            <pc:sldMk cId="189722430" sldId="285"/>
            <ac:picMk id="5" creationId="{A649EB9D-3982-45EA-89C1-6A66962CF9D8}"/>
          </ac:picMkLst>
        </pc:picChg>
      </pc:sldChg>
      <pc:sldChg chg="addSp delSp modSp add mod setBg delDesignElem">
        <pc:chgData name="M Y" userId="b1f0b9daa035ff31" providerId="LiveId" clId="{C715F850-A417-4A8D-BE2F-15C9593004B6}" dt="2019-08-05T18:07:46.763" v="584"/>
        <pc:sldMkLst>
          <pc:docMk/>
          <pc:sldMk cId="2485812707" sldId="286"/>
        </pc:sldMkLst>
        <pc:spChg chg="add del">
          <ac:chgData name="M Y" userId="b1f0b9daa035ff31" providerId="LiveId" clId="{C715F850-A417-4A8D-BE2F-15C9593004B6}" dt="2019-08-05T18:01:08.359" v="544" actId="26606"/>
          <ac:spMkLst>
            <pc:docMk/>
            <pc:sldMk cId="2485812707" sldId="286"/>
            <ac:spMk id="2" creationId="{AC640944-9538-4A44-A0D6-D5D1AC4D097D}"/>
          </ac:spMkLst>
        </pc:spChg>
        <pc:spChg chg="del">
          <ac:chgData name="M Y" userId="b1f0b9daa035ff31" providerId="LiveId" clId="{C715F850-A417-4A8D-BE2F-15C9593004B6}" dt="2019-08-05T18:01:05.310" v="539"/>
          <ac:spMkLst>
            <pc:docMk/>
            <pc:sldMk cId="2485812707" sldId="286"/>
            <ac:spMk id="3" creationId="{C28D4A20-31DE-4679-8DAF-5D00DDF32FE1}"/>
          </ac:spMkLst>
        </pc:spChg>
        <pc:spChg chg="add del">
          <ac:chgData name="M Y" userId="b1f0b9daa035ff31" providerId="LiveId" clId="{C715F850-A417-4A8D-BE2F-15C9593004B6}" dt="2019-08-05T18:01:08.359" v="543" actId="26606"/>
          <ac:spMkLst>
            <pc:docMk/>
            <pc:sldMk cId="2485812707" sldId="286"/>
            <ac:spMk id="10" creationId="{32BC26D8-82FB-445E-AA49-62A77D7C1EE0}"/>
          </ac:spMkLst>
        </pc:spChg>
        <pc:spChg chg="add del">
          <ac:chgData name="M Y" userId="b1f0b9daa035ff31" providerId="LiveId" clId="{C715F850-A417-4A8D-BE2F-15C9593004B6}" dt="2019-08-05T18:01:08.359" v="543" actId="26606"/>
          <ac:spMkLst>
            <pc:docMk/>
            <pc:sldMk cId="2485812707" sldId="286"/>
            <ac:spMk id="12" creationId="{CB44330D-EA18-4254-AA95-EB49948539B8}"/>
          </ac:spMkLst>
        </pc:spChg>
        <pc:spChg chg="add del">
          <ac:chgData name="M Y" userId="b1f0b9daa035ff31" providerId="LiveId" clId="{C715F850-A417-4A8D-BE2F-15C9593004B6}" dt="2019-08-05T18:07:46.763" v="584"/>
          <ac:spMkLst>
            <pc:docMk/>
            <pc:sldMk cId="2485812707" sldId="286"/>
            <ac:spMk id="14" creationId="{A4AC5506-6312-4701-8D3C-40187889A947}"/>
          </ac:spMkLst>
        </pc:spChg>
        <pc:spChg chg="add">
          <ac:chgData name="M Y" userId="b1f0b9daa035ff31" providerId="LiveId" clId="{C715F850-A417-4A8D-BE2F-15C9593004B6}" dt="2019-08-05T18:01:08.359" v="544" actId="26606"/>
          <ac:spMkLst>
            <pc:docMk/>
            <pc:sldMk cId="2485812707" sldId="286"/>
            <ac:spMk id="15" creationId="{AC640944-9538-4A44-A0D6-D5D1AC4D097D}"/>
          </ac:spMkLst>
        </pc:spChg>
        <pc:picChg chg="add mod">
          <ac:chgData name="M Y" userId="b1f0b9daa035ff31" providerId="LiveId" clId="{C715F850-A417-4A8D-BE2F-15C9593004B6}" dt="2019-08-05T18:01:08.359" v="544" actId="26606"/>
          <ac:picMkLst>
            <pc:docMk/>
            <pc:sldMk cId="2485812707" sldId="286"/>
            <ac:picMk id="5" creationId="{E73F97AE-A7E3-47D3-938B-E5FD68F44BBA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svg"/><Relationship Id="rId1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5777F-4B5D-4286-ABA1-1028E25B64B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F25E72C-3C43-4A8F-8725-20A19F68132C}">
      <dgm:prSet/>
      <dgm:spPr/>
      <dgm:t>
        <a:bodyPr/>
        <a:lstStyle/>
        <a:p>
          <a:r>
            <a:rPr lang="en-US"/>
            <a:t>Problem Descriptions</a:t>
          </a:r>
        </a:p>
      </dgm:t>
    </dgm:pt>
    <dgm:pt modelId="{A2A31ECE-DBD1-4F6C-A940-DA587FA3C440}" type="parTrans" cxnId="{CD08B756-2E92-42AE-B12A-05B1F9D01985}">
      <dgm:prSet/>
      <dgm:spPr/>
      <dgm:t>
        <a:bodyPr/>
        <a:lstStyle/>
        <a:p>
          <a:endParaRPr lang="en-US"/>
        </a:p>
      </dgm:t>
    </dgm:pt>
    <dgm:pt modelId="{A7C3C36E-3C38-48B4-B285-EFDD6C7DC6A1}" type="sibTrans" cxnId="{CD08B756-2E92-42AE-B12A-05B1F9D01985}">
      <dgm:prSet/>
      <dgm:spPr/>
      <dgm:t>
        <a:bodyPr/>
        <a:lstStyle/>
        <a:p>
          <a:endParaRPr lang="en-US"/>
        </a:p>
      </dgm:t>
    </dgm:pt>
    <dgm:pt modelId="{C4404431-8F95-4EB3-B6C2-060714B3C25D}">
      <dgm:prSet/>
      <dgm:spPr/>
      <dgm:t>
        <a:bodyPr/>
        <a:lstStyle/>
        <a:p>
          <a:r>
            <a:rPr lang="en-US" dirty="0"/>
            <a:t> Username</a:t>
          </a:r>
        </a:p>
      </dgm:t>
    </dgm:pt>
    <dgm:pt modelId="{AAC312D7-1D02-445D-BD3A-598865C7F4F5}" type="parTrans" cxnId="{C48735D5-6257-40F9-91EF-ABD51635B3A0}">
      <dgm:prSet/>
      <dgm:spPr/>
      <dgm:t>
        <a:bodyPr/>
        <a:lstStyle/>
        <a:p>
          <a:endParaRPr lang="en-US"/>
        </a:p>
      </dgm:t>
    </dgm:pt>
    <dgm:pt modelId="{CC4EBAB9-EF15-4A3A-860F-6CC3A1BBC21C}" type="sibTrans" cxnId="{C48735D5-6257-40F9-91EF-ABD51635B3A0}">
      <dgm:prSet/>
      <dgm:spPr/>
      <dgm:t>
        <a:bodyPr/>
        <a:lstStyle/>
        <a:p>
          <a:endParaRPr lang="en-US"/>
        </a:p>
      </dgm:t>
    </dgm:pt>
    <dgm:pt modelId="{D15AAFE8-8DC1-4C19-B4CE-E40387B826B8}">
      <dgm:prSet/>
      <dgm:spPr/>
      <dgm:t>
        <a:bodyPr/>
        <a:lstStyle/>
        <a:p>
          <a:r>
            <a:rPr lang="en-US"/>
            <a:t>Email</a:t>
          </a:r>
        </a:p>
      </dgm:t>
    </dgm:pt>
    <dgm:pt modelId="{1175F0CB-D54C-417B-ADEA-99FAD59FB3EA}" type="parTrans" cxnId="{89BF2C81-8743-47D9-ACCB-2DA33FB5B2B3}">
      <dgm:prSet/>
      <dgm:spPr/>
      <dgm:t>
        <a:bodyPr/>
        <a:lstStyle/>
        <a:p>
          <a:endParaRPr lang="en-US"/>
        </a:p>
      </dgm:t>
    </dgm:pt>
    <dgm:pt modelId="{65BAD9B1-D99B-4CCD-9DFA-6BC2E40D6218}" type="sibTrans" cxnId="{89BF2C81-8743-47D9-ACCB-2DA33FB5B2B3}">
      <dgm:prSet/>
      <dgm:spPr/>
      <dgm:t>
        <a:bodyPr/>
        <a:lstStyle/>
        <a:p>
          <a:endParaRPr lang="en-US"/>
        </a:p>
      </dgm:t>
    </dgm:pt>
    <dgm:pt modelId="{EBC03B19-3E01-4878-B2C6-E35CAD428757}">
      <dgm:prSet/>
      <dgm:spPr/>
      <dgm:t>
        <a:bodyPr/>
        <a:lstStyle/>
        <a:p>
          <a:r>
            <a:rPr lang="en-US"/>
            <a:t>password</a:t>
          </a:r>
        </a:p>
      </dgm:t>
    </dgm:pt>
    <dgm:pt modelId="{29E19DB2-026F-4974-9C4F-4A8D6B371890}" type="parTrans" cxnId="{1310A21E-770E-43CE-ACA6-B1F48E1F363B}">
      <dgm:prSet/>
      <dgm:spPr/>
      <dgm:t>
        <a:bodyPr/>
        <a:lstStyle/>
        <a:p>
          <a:endParaRPr lang="en-US"/>
        </a:p>
      </dgm:t>
    </dgm:pt>
    <dgm:pt modelId="{CCB32956-0057-4309-B6EA-387C4E6A2A76}" type="sibTrans" cxnId="{1310A21E-770E-43CE-ACA6-B1F48E1F363B}">
      <dgm:prSet/>
      <dgm:spPr/>
      <dgm:t>
        <a:bodyPr/>
        <a:lstStyle/>
        <a:p>
          <a:endParaRPr lang="en-US"/>
        </a:p>
      </dgm:t>
    </dgm:pt>
    <dgm:pt modelId="{68AE0AC6-11F6-43FA-A6C1-B24F1BB0C4B3}">
      <dgm:prSet/>
      <dgm:spPr/>
      <dgm:t>
        <a:bodyPr/>
        <a:lstStyle/>
        <a:p>
          <a:r>
            <a:rPr lang="en-US"/>
            <a:t>Login </a:t>
          </a:r>
        </a:p>
      </dgm:t>
    </dgm:pt>
    <dgm:pt modelId="{B47D7FDC-D4D4-44D7-B2AB-8107A3EB6CD5}" type="parTrans" cxnId="{9A1AF7D2-1E58-44BA-B2C5-8B2FC723AC4F}">
      <dgm:prSet/>
      <dgm:spPr/>
      <dgm:t>
        <a:bodyPr/>
        <a:lstStyle/>
        <a:p>
          <a:endParaRPr lang="en-US"/>
        </a:p>
      </dgm:t>
    </dgm:pt>
    <dgm:pt modelId="{DB158701-A3D5-437C-A221-4DA1F3BAF1B9}" type="sibTrans" cxnId="{9A1AF7D2-1E58-44BA-B2C5-8B2FC723AC4F}">
      <dgm:prSet/>
      <dgm:spPr/>
      <dgm:t>
        <a:bodyPr/>
        <a:lstStyle/>
        <a:p>
          <a:endParaRPr lang="en-US"/>
        </a:p>
      </dgm:t>
    </dgm:pt>
    <dgm:pt modelId="{0EA62305-F140-4CCC-81A9-27B7B2873434}">
      <dgm:prSet/>
      <dgm:spPr/>
      <dgm:t>
        <a:bodyPr/>
        <a:lstStyle/>
        <a:p>
          <a:r>
            <a:rPr lang="en-US"/>
            <a:t>Sign Up </a:t>
          </a:r>
        </a:p>
      </dgm:t>
    </dgm:pt>
    <dgm:pt modelId="{4B7EEF03-E88C-4F5C-8FE9-B4A0A4F44485}" type="parTrans" cxnId="{5950CEB6-EC82-4DCE-97B9-1612DE9E75E0}">
      <dgm:prSet/>
      <dgm:spPr/>
      <dgm:t>
        <a:bodyPr/>
        <a:lstStyle/>
        <a:p>
          <a:endParaRPr lang="en-US"/>
        </a:p>
      </dgm:t>
    </dgm:pt>
    <dgm:pt modelId="{A1D5E57F-6328-4F05-9EE6-42A908E9F164}" type="sibTrans" cxnId="{5950CEB6-EC82-4DCE-97B9-1612DE9E75E0}">
      <dgm:prSet/>
      <dgm:spPr/>
      <dgm:t>
        <a:bodyPr/>
        <a:lstStyle/>
        <a:p>
          <a:endParaRPr lang="en-US"/>
        </a:p>
      </dgm:t>
    </dgm:pt>
    <dgm:pt modelId="{12F91370-C2F6-42F1-873F-E52E02C64E26}">
      <dgm:prSet/>
      <dgm:spPr/>
      <dgm:t>
        <a:bodyPr/>
        <a:lstStyle/>
        <a:p>
          <a:r>
            <a:rPr lang="en-US"/>
            <a:t>Sign Out</a:t>
          </a:r>
        </a:p>
      </dgm:t>
    </dgm:pt>
    <dgm:pt modelId="{67545537-FF97-4DEA-B4D5-C2A678DA9962}" type="parTrans" cxnId="{955CACD4-0AAC-445A-ABB7-4C950CBECC13}">
      <dgm:prSet/>
      <dgm:spPr/>
      <dgm:t>
        <a:bodyPr/>
        <a:lstStyle/>
        <a:p>
          <a:endParaRPr lang="en-US"/>
        </a:p>
      </dgm:t>
    </dgm:pt>
    <dgm:pt modelId="{464E28F3-2D6E-4546-AEA5-BC8BD56B0849}" type="sibTrans" cxnId="{955CACD4-0AAC-445A-ABB7-4C950CBECC13}">
      <dgm:prSet/>
      <dgm:spPr/>
      <dgm:t>
        <a:bodyPr/>
        <a:lstStyle/>
        <a:p>
          <a:endParaRPr lang="en-US"/>
        </a:p>
      </dgm:t>
    </dgm:pt>
    <dgm:pt modelId="{13067327-B290-4D95-BA73-24C8AD3D8EEC}" type="pres">
      <dgm:prSet presAssocID="{4F15777F-4B5D-4286-ABA1-1028E25B64B1}" presName="linear" presStyleCnt="0">
        <dgm:presLayoutVars>
          <dgm:animLvl val="lvl"/>
          <dgm:resizeHandles val="exact"/>
        </dgm:presLayoutVars>
      </dgm:prSet>
      <dgm:spPr/>
    </dgm:pt>
    <dgm:pt modelId="{E228F1FE-BA7D-45FA-AD4E-D4FCF3F52A8F}" type="pres">
      <dgm:prSet presAssocID="{8F25E72C-3C43-4A8F-8725-20A19F68132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3EDE9CB-6AB6-4B67-BB61-5F10BBE446E3}" type="pres">
      <dgm:prSet presAssocID="{A7C3C36E-3C38-48B4-B285-EFDD6C7DC6A1}" presName="spacer" presStyleCnt="0"/>
      <dgm:spPr/>
    </dgm:pt>
    <dgm:pt modelId="{9BA89748-79C4-4893-960B-729C08A1BAD2}" type="pres">
      <dgm:prSet presAssocID="{C4404431-8F95-4EB3-B6C2-060714B3C25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BE79DA5C-DCE4-49BA-85AF-38C5C793FD7C}" type="pres">
      <dgm:prSet presAssocID="{CC4EBAB9-EF15-4A3A-860F-6CC3A1BBC21C}" presName="spacer" presStyleCnt="0"/>
      <dgm:spPr/>
    </dgm:pt>
    <dgm:pt modelId="{D4A99C14-93A6-4436-8623-3F8BB5FF23CF}" type="pres">
      <dgm:prSet presAssocID="{D15AAFE8-8DC1-4C19-B4CE-E40387B826B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57CC2FE-95CC-487C-9F99-3A340BC1B56B}" type="pres">
      <dgm:prSet presAssocID="{65BAD9B1-D99B-4CCD-9DFA-6BC2E40D6218}" presName="spacer" presStyleCnt="0"/>
      <dgm:spPr/>
    </dgm:pt>
    <dgm:pt modelId="{1A90E7C1-0469-4D47-B169-6896DCE9CBC0}" type="pres">
      <dgm:prSet presAssocID="{EBC03B19-3E01-4878-B2C6-E35CAD42875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27A6E15-EDF2-4DD8-9C3E-7DDC9A74261F}" type="pres">
      <dgm:prSet presAssocID="{CCB32956-0057-4309-B6EA-387C4E6A2A76}" presName="spacer" presStyleCnt="0"/>
      <dgm:spPr/>
    </dgm:pt>
    <dgm:pt modelId="{04D44F59-77E1-4D25-8709-F5BCE1FE6BEA}" type="pres">
      <dgm:prSet presAssocID="{68AE0AC6-11F6-43FA-A6C1-B24F1BB0C4B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EE401B3-5FBA-4A82-9E1C-14B12D4D56D9}" type="pres">
      <dgm:prSet presAssocID="{DB158701-A3D5-437C-A221-4DA1F3BAF1B9}" presName="spacer" presStyleCnt="0"/>
      <dgm:spPr/>
    </dgm:pt>
    <dgm:pt modelId="{9BA9A74E-ABBF-4D1F-B058-8BF4C4EB82BB}" type="pres">
      <dgm:prSet presAssocID="{0EA62305-F140-4CCC-81A9-27B7B287343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1875F9D-A732-4610-B243-BE5E11442A05}" type="pres">
      <dgm:prSet presAssocID="{A1D5E57F-6328-4F05-9EE6-42A908E9F164}" presName="spacer" presStyleCnt="0"/>
      <dgm:spPr/>
    </dgm:pt>
    <dgm:pt modelId="{095B9C70-A612-4E84-9A16-58252F61B528}" type="pres">
      <dgm:prSet presAssocID="{12F91370-C2F6-42F1-873F-E52E02C64E26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1310A21E-770E-43CE-ACA6-B1F48E1F363B}" srcId="{4F15777F-4B5D-4286-ABA1-1028E25B64B1}" destId="{EBC03B19-3E01-4878-B2C6-E35CAD428757}" srcOrd="3" destOrd="0" parTransId="{29E19DB2-026F-4974-9C4F-4A8D6B371890}" sibTransId="{CCB32956-0057-4309-B6EA-387C4E6A2A76}"/>
    <dgm:cxn modelId="{CFBD3A25-85F7-4FF1-A267-C1F797799222}" type="presOf" srcId="{68AE0AC6-11F6-43FA-A6C1-B24F1BB0C4B3}" destId="{04D44F59-77E1-4D25-8709-F5BCE1FE6BEA}" srcOrd="0" destOrd="0" presId="urn:microsoft.com/office/officeart/2005/8/layout/vList2"/>
    <dgm:cxn modelId="{63D6272F-2042-4BC3-B740-85477B9C1139}" type="presOf" srcId="{EBC03B19-3E01-4878-B2C6-E35CAD428757}" destId="{1A90E7C1-0469-4D47-B169-6896DCE9CBC0}" srcOrd="0" destOrd="0" presId="urn:microsoft.com/office/officeart/2005/8/layout/vList2"/>
    <dgm:cxn modelId="{9318983E-7C70-461F-B1AB-7C2A28554820}" type="presOf" srcId="{4F15777F-4B5D-4286-ABA1-1028E25B64B1}" destId="{13067327-B290-4D95-BA73-24C8AD3D8EEC}" srcOrd="0" destOrd="0" presId="urn:microsoft.com/office/officeart/2005/8/layout/vList2"/>
    <dgm:cxn modelId="{0EDEA74A-3350-4EEC-BDEB-DD81536B8BB3}" type="presOf" srcId="{D15AAFE8-8DC1-4C19-B4CE-E40387B826B8}" destId="{D4A99C14-93A6-4436-8623-3F8BB5FF23CF}" srcOrd="0" destOrd="0" presId="urn:microsoft.com/office/officeart/2005/8/layout/vList2"/>
    <dgm:cxn modelId="{5A108C55-0C10-4ABF-ADF0-F8D7F35183E8}" type="presOf" srcId="{0EA62305-F140-4CCC-81A9-27B7B2873434}" destId="{9BA9A74E-ABBF-4D1F-B058-8BF4C4EB82BB}" srcOrd="0" destOrd="0" presId="urn:microsoft.com/office/officeart/2005/8/layout/vList2"/>
    <dgm:cxn modelId="{CD08B756-2E92-42AE-B12A-05B1F9D01985}" srcId="{4F15777F-4B5D-4286-ABA1-1028E25B64B1}" destId="{8F25E72C-3C43-4A8F-8725-20A19F68132C}" srcOrd="0" destOrd="0" parTransId="{A2A31ECE-DBD1-4F6C-A940-DA587FA3C440}" sibTransId="{A7C3C36E-3C38-48B4-B285-EFDD6C7DC6A1}"/>
    <dgm:cxn modelId="{89BF2C81-8743-47D9-ACCB-2DA33FB5B2B3}" srcId="{4F15777F-4B5D-4286-ABA1-1028E25B64B1}" destId="{D15AAFE8-8DC1-4C19-B4CE-E40387B826B8}" srcOrd="2" destOrd="0" parTransId="{1175F0CB-D54C-417B-ADEA-99FAD59FB3EA}" sibTransId="{65BAD9B1-D99B-4CCD-9DFA-6BC2E40D6218}"/>
    <dgm:cxn modelId="{837854AE-81FE-4A41-8D84-25EB376DC3E5}" type="presOf" srcId="{12F91370-C2F6-42F1-873F-E52E02C64E26}" destId="{095B9C70-A612-4E84-9A16-58252F61B528}" srcOrd="0" destOrd="0" presId="urn:microsoft.com/office/officeart/2005/8/layout/vList2"/>
    <dgm:cxn modelId="{5950CEB6-EC82-4DCE-97B9-1612DE9E75E0}" srcId="{4F15777F-4B5D-4286-ABA1-1028E25B64B1}" destId="{0EA62305-F140-4CCC-81A9-27B7B2873434}" srcOrd="5" destOrd="0" parTransId="{4B7EEF03-E88C-4F5C-8FE9-B4A0A4F44485}" sibTransId="{A1D5E57F-6328-4F05-9EE6-42A908E9F164}"/>
    <dgm:cxn modelId="{9A1AF7D2-1E58-44BA-B2C5-8B2FC723AC4F}" srcId="{4F15777F-4B5D-4286-ABA1-1028E25B64B1}" destId="{68AE0AC6-11F6-43FA-A6C1-B24F1BB0C4B3}" srcOrd="4" destOrd="0" parTransId="{B47D7FDC-D4D4-44D7-B2AB-8107A3EB6CD5}" sibTransId="{DB158701-A3D5-437C-A221-4DA1F3BAF1B9}"/>
    <dgm:cxn modelId="{955CACD4-0AAC-445A-ABB7-4C950CBECC13}" srcId="{4F15777F-4B5D-4286-ABA1-1028E25B64B1}" destId="{12F91370-C2F6-42F1-873F-E52E02C64E26}" srcOrd="6" destOrd="0" parTransId="{67545537-FF97-4DEA-B4D5-C2A678DA9962}" sibTransId="{464E28F3-2D6E-4546-AEA5-BC8BD56B0849}"/>
    <dgm:cxn modelId="{C48735D5-6257-40F9-91EF-ABD51635B3A0}" srcId="{4F15777F-4B5D-4286-ABA1-1028E25B64B1}" destId="{C4404431-8F95-4EB3-B6C2-060714B3C25D}" srcOrd="1" destOrd="0" parTransId="{AAC312D7-1D02-445D-BD3A-598865C7F4F5}" sibTransId="{CC4EBAB9-EF15-4A3A-860F-6CC3A1BBC21C}"/>
    <dgm:cxn modelId="{EC0E66D9-1547-412F-9284-1410E5A55744}" type="presOf" srcId="{C4404431-8F95-4EB3-B6C2-060714B3C25D}" destId="{9BA89748-79C4-4893-960B-729C08A1BAD2}" srcOrd="0" destOrd="0" presId="urn:microsoft.com/office/officeart/2005/8/layout/vList2"/>
    <dgm:cxn modelId="{18F95AD9-EEA9-4A0E-A330-C8B72759031F}" type="presOf" srcId="{8F25E72C-3C43-4A8F-8725-20A19F68132C}" destId="{E228F1FE-BA7D-45FA-AD4E-D4FCF3F52A8F}" srcOrd="0" destOrd="0" presId="urn:microsoft.com/office/officeart/2005/8/layout/vList2"/>
    <dgm:cxn modelId="{CFBE3E7F-79DC-4B15-A0CB-F123FF6BE390}" type="presParOf" srcId="{13067327-B290-4D95-BA73-24C8AD3D8EEC}" destId="{E228F1FE-BA7D-45FA-AD4E-D4FCF3F52A8F}" srcOrd="0" destOrd="0" presId="urn:microsoft.com/office/officeart/2005/8/layout/vList2"/>
    <dgm:cxn modelId="{D3996C07-C6A5-47B8-B72E-E45E0FF2D433}" type="presParOf" srcId="{13067327-B290-4D95-BA73-24C8AD3D8EEC}" destId="{13EDE9CB-6AB6-4B67-BB61-5F10BBE446E3}" srcOrd="1" destOrd="0" presId="urn:microsoft.com/office/officeart/2005/8/layout/vList2"/>
    <dgm:cxn modelId="{AEFFA61A-3ABA-4567-9B59-19C4128EF614}" type="presParOf" srcId="{13067327-B290-4D95-BA73-24C8AD3D8EEC}" destId="{9BA89748-79C4-4893-960B-729C08A1BAD2}" srcOrd="2" destOrd="0" presId="urn:microsoft.com/office/officeart/2005/8/layout/vList2"/>
    <dgm:cxn modelId="{213A293F-40F1-4764-86CE-FB4667DCB16D}" type="presParOf" srcId="{13067327-B290-4D95-BA73-24C8AD3D8EEC}" destId="{BE79DA5C-DCE4-49BA-85AF-38C5C793FD7C}" srcOrd="3" destOrd="0" presId="urn:microsoft.com/office/officeart/2005/8/layout/vList2"/>
    <dgm:cxn modelId="{DD46C9E5-982A-4E34-9493-245B3E40AA43}" type="presParOf" srcId="{13067327-B290-4D95-BA73-24C8AD3D8EEC}" destId="{D4A99C14-93A6-4436-8623-3F8BB5FF23CF}" srcOrd="4" destOrd="0" presId="urn:microsoft.com/office/officeart/2005/8/layout/vList2"/>
    <dgm:cxn modelId="{5AABD118-0A82-4C65-ADE7-AE9B7EAB0BAF}" type="presParOf" srcId="{13067327-B290-4D95-BA73-24C8AD3D8EEC}" destId="{757CC2FE-95CC-487C-9F99-3A340BC1B56B}" srcOrd="5" destOrd="0" presId="urn:microsoft.com/office/officeart/2005/8/layout/vList2"/>
    <dgm:cxn modelId="{070A5C65-C78E-488D-93A2-7825AD114E61}" type="presParOf" srcId="{13067327-B290-4D95-BA73-24C8AD3D8EEC}" destId="{1A90E7C1-0469-4D47-B169-6896DCE9CBC0}" srcOrd="6" destOrd="0" presId="urn:microsoft.com/office/officeart/2005/8/layout/vList2"/>
    <dgm:cxn modelId="{86B38EE8-3DE4-49CE-AFDF-0FE4DDF41A21}" type="presParOf" srcId="{13067327-B290-4D95-BA73-24C8AD3D8EEC}" destId="{B27A6E15-EDF2-4DD8-9C3E-7DDC9A74261F}" srcOrd="7" destOrd="0" presId="urn:microsoft.com/office/officeart/2005/8/layout/vList2"/>
    <dgm:cxn modelId="{1D94A288-1B92-4931-AB39-943473FA863D}" type="presParOf" srcId="{13067327-B290-4D95-BA73-24C8AD3D8EEC}" destId="{04D44F59-77E1-4D25-8709-F5BCE1FE6BEA}" srcOrd="8" destOrd="0" presId="urn:microsoft.com/office/officeart/2005/8/layout/vList2"/>
    <dgm:cxn modelId="{6028C616-E370-4925-8EC2-204EBE566624}" type="presParOf" srcId="{13067327-B290-4D95-BA73-24C8AD3D8EEC}" destId="{DEE401B3-5FBA-4A82-9E1C-14B12D4D56D9}" srcOrd="9" destOrd="0" presId="urn:microsoft.com/office/officeart/2005/8/layout/vList2"/>
    <dgm:cxn modelId="{E61EC7AC-03E7-4D46-BB7C-BA309525E09B}" type="presParOf" srcId="{13067327-B290-4D95-BA73-24C8AD3D8EEC}" destId="{9BA9A74E-ABBF-4D1F-B058-8BF4C4EB82BB}" srcOrd="10" destOrd="0" presId="urn:microsoft.com/office/officeart/2005/8/layout/vList2"/>
    <dgm:cxn modelId="{57BC4EAB-12D8-420E-9B7F-4F321FE52930}" type="presParOf" srcId="{13067327-B290-4D95-BA73-24C8AD3D8EEC}" destId="{31875F9D-A732-4610-B243-BE5E11442A05}" srcOrd="11" destOrd="0" presId="urn:microsoft.com/office/officeart/2005/8/layout/vList2"/>
    <dgm:cxn modelId="{325C9E32-90D4-4140-9477-64A50771751D}" type="presParOf" srcId="{13067327-B290-4D95-BA73-24C8AD3D8EEC}" destId="{095B9C70-A612-4E84-9A16-58252F61B52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9F7D1-01A2-4B87-94D8-86081F4A6B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3B5A625-0F63-487B-BF1C-F09BF4242F2B}">
      <dgm:prSet/>
      <dgm:spPr/>
      <dgm:t>
        <a:bodyPr/>
        <a:lstStyle/>
        <a:p>
          <a:r>
            <a:rPr lang="en-US"/>
            <a:t>Functional</a:t>
          </a:r>
        </a:p>
      </dgm:t>
    </dgm:pt>
    <dgm:pt modelId="{D2C9299B-6313-4026-9B35-1C448A7552D1}" type="parTrans" cxnId="{2DC61DD6-58F3-49E0-8298-067CB62FBC53}">
      <dgm:prSet/>
      <dgm:spPr/>
      <dgm:t>
        <a:bodyPr/>
        <a:lstStyle/>
        <a:p>
          <a:endParaRPr lang="en-US"/>
        </a:p>
      </dgm:t>
    </dgm:pt>
    <dgm:pt modelId="{CCD2C696-EF20-44F1-A238-03D5B3C768B4}" type="sibTrans" cxnId="{2DC61DD6-58F3-49E0-8298-067CB62FBC53}">
      <dgm:prSet/>
      <dgm:spPr/>
      <dgm:t>
        <a:bodyPr/>
        <a:lstStyle/>
        <a:p>
          <a:endParaRPr lang="en-US"/>
        </a:p>
      </dgm:t>
    </dgm:pt>
    <dgm:pt modelId="{A617071D-42C5-4AD3-A6BB-DA40044D28C1}">
      <dgm:prSet/>
      <dgm:spPr/>
      <dgm:t>
        <a:bodyPr/>
        <a:lstStyle/>
        <a:p>
          <a:r>
            <a:rPr lang="en-US"/>
            <a:t>Non-Functional</a:t>
          </a:r>
        </a:p>
      </dgm:t>
    </dgm:pt>
    <dgm:pt modelId="{02155F54-0A6B-4673-B8FB-93C167A1D9D4}" type="parTrans" cxnId="{EF0950FC-8C59-4766-AC71-26B0A36DC32F}">
      <dgm:prSet/>
      <dgm:spPr/>
      <dgm:t>
        <a:bodyPr/>
        <a:lstStyle/>
        <a:p>
          <a:endParaRPr lang="en-US"/>
        </a:p>
      </dgm:t>
    </dgm:pt>
    <dgm:pt modelId="{2795A5DC-BD88-48AD-A5D4-C8357EF1120C}" type="sibTrans" cxnId="{EF0950FC-8C59-4766-AC71-26B0A36DC32F}">
      <dgm:prSet/>
      <dgm:spPr/>
      <dgm:t>
        <a:bodyPr/>
        <a:lstStyle/>
        <a:p>
          <a:endParaRPr lang="en-US"/>
        </a:p>
      </dgm:t>
    </dgm:pt>
    <dgm:pt modelId="{EB22E1A7-CF38-4B8B-B3B4-592EB4CF3527}" type="pres">
      <dgm:prSet presAssocID="{29D9F7D1-01A2-4B87-94D8-86081F4A6B41}" presName="root" presStyleCnt="0">
        <dgm:presLayoutVars>
          <dgm:dir/>
          <dgm:resizeHandles val="exact"/>
        </dgm:presLayoutVars>
      </dgm:prSet>
      <dgm:spPr/>
    </dgm:pt>
    <dgm:pt modelId="{6C1563EB-FF95-4F68-9C31-BB64063528FE}" type="pres">
      <dgm:prSet presAssocID="{A3B5A625-0F63-487B-BF1C-F09BF4242F2B}" presName="compNode" presStyleCnt="0"/>
      <dgm:spPr/>
    </dgm:pt>
    <dgm:pt modelId="{578D4507-5C62-4FD1-A1CF-71E806741CDF}" type="pres">
      <dgm:prSet presAssocID="{A3B5A625-0F63-487B-BF1C-F09BF4242F2B}" presName="bgRect" presStyleLbl="bgShp" presStyleIdx="0" presStyleCnt="2"/>
      <dgm:spPr/>
    </dgm:pt>
    <dgm:pt modelId="{FFC2FBBE-0394-4008-900A-CDE73AD9B107}" type="pres">
      <dgm:prSet presAssocID="{A3B5A625-0F63-487B-BF1C-F09BF4242F2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DAB054-4768-4F44-BCAF-DE10384DF351}" type="pres">
      <dgm:prSet presAssocID="{A3B5A625-0F63-487B-BF1C-F09BF4242F2B}" presName="spaceRect" presStyleCnt="0"/>
      <dgm:spPr/>
    </dgm:pt>
    <dgm:pt modelId="{6D913C00-ED3B-4212-834C-9B9E95D45999}" type="pres">
      <dgm:prSet presAssocID="{A3B5A625-0F63-487B-BF1C-F09BF4242F2B}" presName="parTx" presStyleLbl="revTx" presStyleIdx="0" presStyleCnt="2">
        <dgm:presLayoutVars>
          <dgm:chMax val="0"/>
          <dgm:chPref val="0"/>
        </dgm:presLayoutVars>
      </dgm:prSet>
      <dgm:spPr/>
    </dgm:pt>
    <dgm:pt modelId="{00E9B838-2EA7-4B31-906B-F13B2756CC86}" type="pres">
      <dgm:prSet presAssocID="{CCD2C696-EF20-44F1-A238-03D5B3C768B4}" presName="sibTrans" presStyleCnt="0"/>
      <dgm:spPr/>
    </dgm:pt>
    <dgm:pt modelId="{1E63A8FA-3DEB-447E-A337-B3B578C18B9A}" type="pres">
      <dgm:prSet presAssocID="{A617071D-42C5-4AD3-A6BB-DA40044D28C1}" presName="compNode" presStyleCnt="0"/>
      <dgm:spPr/>
    </dgm:pt>
    <dgm:pt modelId="{C8D7E79C-2CB9-4565-85D9-347E271351A5}" type="pres">
      <dgm:prSet presAssocID="{A617071D-42C5-4AD3-A6BB-DA40044D28C1}" presName="bgRect" presStyleLbl="bgShp" presStyleIdx="1" presStyleCnt="2"/>
      <dgm:spPr/>
    </dgm:pt>
    <dgm:pt modelId="{22C4CB26-0128-4479-9256-803093772D15}" type="pres">
      <dgm:prSet presAssocID="{A617071D-42C5-4AD3-A6BB-DA40044D28C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A2D81F5B-591F-4E2A-90E7-FDF56550D6D9}" type="pres">
      <dgm:prSet presAssocID="{A617071D-42C5-4AD3-A6BB-DA40044D28C1}" presName="spaceRect" presStyleCnt="0"/>
      <dgm:spPr/>
    </dgm:pt>
    <dgm:pt modelId="{741F41E5-9174-43B6-B62E-7D8C3D760EF9}" type="pres">
      <dgm:prSet presAssocID="{A617071D-42C5-4AD3-A6BB-DA40044D28C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D79880E-B728-4232-BC83-F61A12B6B023}" type="presOf" srcId="{29D9F7D1-01A2-4B87-94D8-86081F4A6B41}" destId="{EB22E1A7-CF38-4B8B-B3B4-592EB4CF3527}" srcOrd="0" destOrd="0" presId="urn:microsoft.com/office/officeart/2018/2/layout/IconVerticalSolidList"/>
    <dgm:cxn modelId="{0D886522-B02C-49F8-A82A-F037AAA8022E}" type="presOf" srcId="{A617071D-42C5-4AD3-A6BB-DA40044D28C1}" destId="{741F41E5-9174-43B6-B62E-7D8C3D760EF9}" srcOrd="0" destOrd="0" presId="urn:microsoft.com/office/officeart/2018/2/layout/IconVerticalSolidList"/>
    <dgm:cxn modelId="{2DC61DD6-58F3-49E0-8298-067CB62FBC53}" srcId="{29D9F7D1-01A2-4B87-94D8-86081F4A6B41}" destId="{A3B5A625-0F63-487B-BF1C-F09BF4242F2B}" srcOrd="0" destOrd="0" parTransId="{D2C9299B-6313-4026-9B35-1C448A7552D1}" sibTransId="{CCD2C696-EF20-44F1-A238-03D5B3C768B4}"/>
    <dgm:cxn modelId="{769AEEF9-A2EA-4BD3-AA9F-8671872F911F}" type="presOf" srcId="{A3B5A625-0F63-487B-BF1C-F09BF4242F2B}" destId="{6D913C00-ED3B-4212-834C-9B9E95D45999}" srcOrd="0" destOrd="0" presId="urn:microsoft.com/office/officeart/2018/2/layout/IconVerticalSolidList"/>
    <dgm:cxn modelId="{EF0950FC-8C59-4766-AC71-26B0A36DC32F}" srcId="{29D9F7D1-01A2-4B87-94D8-86081F4A6B41}" destId="{A617071D-42C5-4AD3-A6BB-DA40044D28C1}" srcOrd="1" destOrd="0" parTransId="{02155F54-0A6B-4673-B8FB-93C167A1D9D4}" sibTransId="{2795A5DC-BD88-48AD-A5D4-C8357EF1120C}"/>
    <dgm:cxn modelId="{35CCD987-4650-4340-9B9F-270FFB6C854F}" type="presParOf" srcId="{EB22E1A7-CF38-4B8B-B3B4-592EB4CF3527}" destId="{6C1563EB-FF95-4F68-9C31-BB64063528FE}" srcOrd="0" destOrd="0" presId="urn:microsoft.com/office/officeart/2018/2/layout/IconVerticalSolidList"/>
    <dgm:cxn modelId="{0595D157-9841-494D-BB2A-102D04D43278}" type="presParOf" srcId="{6C1563EB-FF95-4F68-9C31-BB64063528FE}" destId="{578D4507-5C62-4FD1-A1CF-71E806741CDF}" srcOrd="0" destOrd="0" presId="urn:microsoft.com/office/officeart/2018/2/layout/IconVerticalSolidList"/>
    <dgm:cxn modelId="{0DBA14F7-F039-4973-83EF-E98E1283C297}" type="presParOf" srcId="{6C1563EB-FF95-4F68-9C31-BB64063528FE}" destId="{FFC2FBBE-0394-4008-900A-CDE73AD9B107}" srcOrd="1" destOrd="0" presId="urn:microsoft.com/office/officeart/2018/2/layout/IconVerticalSolidList"/>
    <dgm:cxn modelId="{7719CC0A-6E19-470E-A479-60F5224078AF}" type="presParOf" srcId="{6C1563EB-FF95-4F68-9C31-BB64063528FE}" destId="{93DAB054-4768-4F44-BCAF-DE10384DF351}" srcOrd="2" destOrd="0" presId="urn:microsoft.com/office/officeart/2018/2/layout/IconVerticalSolidList"/>
    <dgm:cxn modelId="{BE8EB439-6950-4A43-8115-51C76062731F}" type="presParOf" srcId="{6C1563EB-FF95-4F68-9C31-BB64063528FE}" destId="{6D913C00-ED3B-4212-834C-9B9E95D45999}" srcOrd="3" destOrd="0" presId="urn:microsoft.com/office/officeart/2018/2/layout/IconVerticalSolidList"/>
    <dgm:cxn modelId="{7960C5D4-4CE4-459E-9D01-6CF8FA36482A}" type="presParOf" srcId="{EB22E1A7-CF38-4B8B-B3B4-592EB4CF3527}" destId="{00E9B838-2EA7-4B31-906B-F13B2756CC86}" srcOrd="1" destOrd="0" presId="urn:microsoft.com/office/officeart/2018/2/layout/IconVerticalSolidList"/>
    <dgm:cxn modelId="{AADCF91E-B15A-4D8A-9D90-446893A3E9B2}" type="presParOf" srcId="{EB22E1A7-CF38-4B8B-B3B4-592EB4CF3527}" destId="{1E63A8FA-3DEB-447E-A337-B3B578C18B9A}" srcOrd="2" destOrd="0" presId="urn:microsoft.com/office/officeart/2018/2/layout/IconVerticalSolidList"/>
    <dgm:cxn modelId="{C5F18D87-1875-463A-91DF-04C8AC003765}" type="presParOf" srcId="{1E63A8FA-3DEB-447E-A337-B3B578C18B9A}" destId="{C8D7E79C-2CB9-4565-85D9-347E271351A5}" srcOrd="0" destOrd="0" presId="urn:microsoft.com/office/officeart/2018/2/layout/IconVerticalSolidList"/>
    <dgm:cxn modelId="{A9F5DD76-DDB7-4BB0-B842-FEC5378A91D8}" type="presParOf" srcId="{1E63A8FA-3DEB-447E-A337-B3B578C18B9A}" destId="{22C4CB26-0128-4479-9256-803093772D15}" srcOrd="1" destOrd="0" presId="urn:microsoft.com/office/officeart/2018/2/layout/IconVerticalSolidList"/>
    <dgm:cxn modelId="{4D08A329-D4C8-4620-9B32-B13DB60C2A22}" type="presParOf" srcId="{1E63A8FA-3DEB-447E-A337-B3B578C18B9A}" destId="{A2D81F5B-591F-4E2A-90E7-FDF56550D6D9}" srcOrd="2" destOrd="0" presId="urn:microsoft.com/office/officeart/2018/2/layout/IconVerticalSolidList"/>
    <dgm:cxn modelId="{986B0835-AB98-4B9E-AB8D-73D1397C37B1}" type="presParOf" srcId="{1E63A8FA-3DEB-447E-A337-B3B578C18B9A}" destId="{741F41E5-9174-43B6-B62E-7D8C3D760EF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F0E9F4-F7C2-4DA0-B1B6-13B1C34F61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48DC245-B905-48E2-AB38-29CC769BD900}">
      <dgm:prSet/>
      <dgm:spPr/>
      <dgm:t>
        <a:bodyPr/>
        <a:lstStyle/>
        <a:p>
          <a:r>
            <a:rPr lang="en-US"/>
            <a:t>Responsibilities</a:t>
          </a:r>
        </a:p>
      </dgm:t>
    </dgm:pt>
    <dgm:pt modelId="{8BFF79A1-696A-4344-9CE5-52785A0FA6A8}" type="parTrans" cxnId="{756524D3-E810-4E7E-9D2F-1DBEB16D9D3F}">
      <dgm:prSet/>
      <dgm:spPr/>
      <dgm:t>
        <a:bodyPr/>
        <a:lstStyle/>
        <a:p>
          <a:endParaRPr lang="en-US"/>
        </a:p>
      </dgm:t>
    </dgm:pt>
    <dgm:pt modelId="{1A5321F2-5698-4FB8-8E77-93FF865B7DEB}" type="sibTrans" cxnId="{756524D3-E810-4E7E-9D2F-1DBEB16D9D3F}">
      <dgm:prSet/>
      <dgm:spPr/>
      <dgm:t>
        <a:bodyPr/>
        <a:lstStyle/>
        <a:p>
          <a:endParaRPr lang="en-US"/>
        </a:p>
      </dgm:t>
    </dgm:pt>
    <dgm:pt modelId="{E07FBD23-264A-4AD7-A468-F54C826A7D2D}">
      <dgm:prSet/>
      <dgm:spPr/>
      <dgm:t>
        <a:bodyPr/>
        <a:lstStyle/>
        <a:p>
          <a:r>
            <a:rPr lang="en-US"/>
            <a:t>Team inside Teams</a:t>
          </a:r>
        </a:p>
      </dgm:t>
    </dgm:pt>
    <dgm:pt modelId="{A9FC1A94-732A-4142-BAFA-C442A3E92D91}" type="parTrans" cxnId="{0C231415-0B1A-4B93-8151-CC06FC281038}">
      <dgm:prSet/>
      <dgm:spPr/>
      <dgm:t>
        <a:bodyPr/>
        <a:lstStyle/>
        <a:p>
          <a:endParaRPr lang="en-US"/>
        </a:p>
      </dgm:t>
    </dgm:pt>
    <dgm:pt modelId="{B2DB52F4-8628-47CE-A6C5-5F0F93602747}" type="sibTrans" cxnId="{0C231415-0B1A-4B93-8151-CC06FC281038}">
      <dgm:prSet/>
      <dgm:spPr/>
      <dgm:t>
        <a:bodyPr/>
        <a:lstStyle/>
        <a:p>
          <a:endParaRPr lang="en-US"/>
        </a:p>
      </dgm:t>
    </dgm:pt>
    <dgm:pt modelId="{992F7843-0F1F-4EEC-85D8-F71CECB8129B}">
      <dgm:prSet/>
      <dgm:spPr/>
      <dgm:t>
        <a:bodyPr/>
        <a:lstStyle/>
        <a:p>
          <a:r>
            <a:rPr lang="en-US"/>
            <a:t>Weekly Schedule</a:t>
          </a:r>
        </a:p>
      </dgm:t>
    </dgm:pt>
    <dgm:pt modelId="{FF879E14-9DE5-477C-AD82-77B89699A181}" type="parTrans" cxnId="{786F81B1-FCE1-448B-A15F-5A4CE36A4F10}">
      <dgm:prSet/>
      <dgm:spPr/>
      <dgm:t>
        <a:bodyPr/>
        <a:lstStyle/>
        <a:p>
          <a:endParaRPr lang="en-US"/>
        </a:p>
      </dgm:t>
    </dgm:pt>
    <dgm:pt modelId="{AE0A6B23-41B9-47D5-81E2-6F5F2C5DC482}" type="sibTrans" cxnId="{786F81B1-FCE1-448B-A15F-5A4CE36A4F10}">
      <dgm:prSet/>
      <dgm:spPr/>
      <dgm:t>
        <a:bodyPr/>
        <a:lstStyle/>
        <a:p>
          <a:endParaRPr lang="en-US"/>
        </a:p>
      </dgm:t>
    </dgm:pt>
    <dgm:pt modelId="{F7D37ED5-BC08-4D9A-9256-D1D3755C8E19}" type="pres">
      <dgm:prSet presAssocID="{07F0E9F4-F7C2-4DA0-B1B6-13B1C34F61D8}" presName="root" presStyleCnt="0">
        <dgm:presLayoutVars>
          <dgm:dir/>
          <dgm:resizeHandles val="exact"/>
        </dgm:presLayoutVars>
      </dgm:prSet>
      <dgm:spPr/>
    </dgm:pt>
    <dgm:pt modelId="{E88BF841-0576-4781-AEA6-39E9BA27C262}" type="pres">
      <dgm:prSet presAssocID="{348DC245-B905-48E2-AB38-29CC769BD900}" presName="compNode" presStyleCnt="0"/>
      <dgm:spPr/>
    </dgm:pt>
    <dgm:pt modelId="{C3016A63-7EA5-4221-95D9-7CD7C1154A70}" type="pres">
      <dgm:prSet presAssocID="{348DC245-B905-48E2-AB38-29CC769BD900}" presName="bgRect" presStyleLbl="bgShp" presStyleIdx="0" presStyleCnt="3"/>
      <dgm:spPr/>
    </dgm:pt>
    <dgm:pt modelId="{7B5A62D0-BCAA-4773-9E0E-32900D5785D5}" type="pres">
      <dgm:prSet presAssocID="{348DC245-B905-48E2-AB38-29CC769BD90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87E3B7C-A0B3-43BC-BF86-AB16858852C4}" type="pres">
      <dgm:prSet presAssocID="{348DC245-B905-48E2-AB38-29CC769BD900}" presName="spaceRect" presStyleCnt="0"/>
      <dgm:spPr/>
    </dgm:pt>
    <dgm:pt modelId="{B50EEE7C-7C84-4F16-8A04-4952FA317C36}" type="pres">
      <dgm:prSet presAssocID="{348DC245-B905-48E2-AB38-29CC769BD900}" presName="parTx" presStyleLbl="revTx" presStyleIdx="0" presStyleCnt="3">
        <dgm:presLayoutVars>
          <dgm:chMax val="0"/>
          <dgm:chPref val="0"/>
        </dgm:presLayoutVars>
      </dgm:prSet>
      <dgm:spPr/>
    </dgm:pt>
    <dgm:pt modelId="{754AED38-970F-4795-9247-B37ADD7B3C29}" type="pres">
      <dgm:prSet presAssocID="{1A5321F2-5698-4FB8-8E77-93FF865B7DEB}" presName="sibTrans" presStyleCnt="0"/>
      <dgm:spPr/>
    </dgm:pt>
    <dgm:pt modelId="{B6E8B897-A51D-464C-B0B2-242FD4828F67}" type="pres">
      <dgm:prSet presAssocID="{E07FBD23-264A-4AD7-A468-F54C826A7D2D}" presName="compNode" presStyleCnt="0"/>
      <dgm:spPr/>
    </dgm:pt>
    <dgm:pt modelId="{9D22C961-657A-4F15-A64B-9D44524870E3}" type="pres">
      <dgm:prSet presAssocID="{E07FBD23-264A-4AD7-A468-F54C826A7D2D}" presName="bgRect" presStyleLbl="bgShp" presStyleIdx="1" presStyleCnt="3"/>
      <dgm:spPr/>
    </dgm:pt>
    <dgm:pt modelId="{38B1EA65-B6B6-458F-B723-4E362C78155D}" type="pres">
      <dgm:prSet presAssocID="{E07FBD23-264A-4AD7-A468-F54C826A7D2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05A23354-F26D-4EB6-AA98-107B78037439}" type="pres">
      <dgm:prSet presAssocID="{E07FBD23-264A-4AD7-A468-F54C826A7D2D}" presName="spaceRect" presStyleCnt="0"/>
      <dgm:spPr/>
    </dgm:pt>
    <dgm:pt modelId="{47FF1724-1A39-4D85-9127-AA7A69236A29}" type="pres">
      <dgm:prSet presAssocID="{E07FBD23-264A-4AD7-A468-F54C826A7D2D}" presName="parTx" presStyleLbl="revTx" presStyleIdx="1" presStyleCnt="3">
        <dgm:presLayoutVars>
          <dgm:chMax val="0"/>
          <dgm:chPref val="0"/>
        </dgm:presLayoutVars>
      </dgm:prSet>
      <dgm:spPr/>
    </dgm:pt>
    <dgm:pt modelId="{C3A24D04-716C-4C16-9767-BE156C2EA1E6}" type="pres">
      <dgm:prSet presAssocID="{B2DB52F4-8628-47CE-A6C5-5F0F93602747}" presName="sibTrans" presStyleCnt="0"/>
      <dgm:spPr/>
    </dgm:pt>
    <dgm:pt modelId="{80028B96-A25F-449E-BAA3-FF391F7D4357}" type="pres">
      <dgm:prSet presAssocID="{992F7843-0F1F-4EEC-85D8-F71CECB8129B}" presName="compNode" presStyleCnt="0"/>
      <dgm:spPr/>
    </dgm:pt>
    <dgm:pt modelId="{5A935B17-1E25-4787-8AFE-0F20BFF352C8}" type="pres">
      <dgm:prSet presAssocID="{992F7843-0F1F-4EEC-85D8-F71CECB8129B}" presName="bgRect" presStyleLbl="bgShp" presStyleIdx="2" presStyleCnt="3"/>
      <dgm:spPr/>
    </dgm:pt>
    <dgm:pt modelId="{A4E2AB16-32B3-4D80-875D-167371EFBE25}" type="pres">
      <dgm:prSet presAssocID="{992F7843-0F1F-4EEC-85D8-F71CECB812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7BD69E5F-EDE5-437D-B627-5F4F9D415004}" type="pres">
      <dgm:prSet presAssocID="{992F7843-0F1F-4EEC-85D8-F71CECB8129B}" presName="spaceRect" presStyleCnt="0"/>
      <dgm:spPr/>
    </dgm:pt>
    <dgm:pt modelId="{A58137EE-DF67-41C3-93E2-8F38F6FE3154}" type="pres">
      <dgm:prSet presAssocID="{992F7843-0F1F-4EEC-85D8-F71CECB8129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C231415-0B1A-4B93-8151-CC06FC281038}" srcId="{07F0E9F4-F7C2-4DA0-B1B6-13B1C34F61D8}" destId="{E07FBD23-264A-4AD7-A468-F54C826A7D2D}" srcOrd="1" destOrd="0" parTransId="{A9FC1A94-732A-4142-BAFA-C442A3E92D91}" sibTransId="{B2DB52F4-8628-47CE-A6C5-5F0F93602747}"/>
    <dgm:cxn modelId="{EB865A30-614B-43A3-BEB1-8F676330EE83}" type="presOf" srcId="{E07FBD23-264A-4AD7-A468-F54C826A7D2D}" destId="{47FF1724-1A39-4D85-9127-AA7A69236A29}" srcOrd="0" destOrd="0" presId="urn:microsoft.com/office/officeart/2018/2/layout/IconVerticalSolidList"/>
    <dgm:cxn modelId="{C11DBC8B-9905-4E8F-8410-5E82B889266F}" type="presOf" srcId="{992F7843-0F1F-4EEC-85D8-F71CECB8129B}" destId="{A58137EE-DF67-41C3-93E2-8F38F6FE3154}" srcOrd="0" destOrd="0" presId="urn:microsoft.com/office/officeart/2018/2/layout/IconVerticalSolidList"/>
    <dgm:cxn modelId="{81A84193-EBDD-44A1-AD0F-D07A49C1307C}" type="presOf" srcId="{07F0E9F4-F7C2-4DA0-B1B6-13B1C34F61D8}" destId="{F7D37ED5-BC08-4D9A-9256-D1D3755C8E19}" srcOrd="0" destOrd="0" presId="urn:microsoft.com/office/officeart/2018/2/layout/IconVerticalSolidList"/>
    <dgm:cxn modelId="{786F81B1-FCE1-448B-A15F-5A4CE36A4F10}" srcId="{07F0E9F4-F7C2-4DA0-B1B6-13B1C34F61D8}" destId="{992F7843-0F1F-4EEC-85D8-F71CECB8129B}" srcOrd="2" destOrd="0" parTransId="{FF879E14-9DE5-477C-AD82-77B89699A181}" sibTransId="{AE0A6B23-41B9-47D5-81E2-6F5F2C5DC482}"/>
    <dgm:cxn modelId="{756524D3-E810-4E7E-9D2F-1DBEB16D9D3F}" srcId="{07F0E9F4-F7C2-4DA0-B1B6-13B1C34F61D8}" destId="{348DC245-B905-48E2-AB38-29CC769BD900}" srcOrd="0" destOrd="0" parTransId="{8BFF79A1-696A-4344-9CE5-52785A0FA6A8}" sibTransId="{1A5321F2-5698-4FB8-8E77-93FF865B7DEB}"/>
    <dgm:cxn modelId="{02208CFF-03AD-49FE-9D5D-C2F09AFB05F1}" type="presOf" srcId="{348DC245-B905-48E2-AB38-29CC769BD900}" destId="{B50EEE7C-7C84-4F16-8A04-4952FA317C36}" srcOrd="0" destOrd="0" presId="urn:microsoft.com/office/officeart/2018/2/layout/IconVerticalSolidList"/>
    <dgm:cxn modelId="{AC3C30AE-A776-4786-8B61-E51B42A21D85}" type="presParOf" srcId="{F7D37ED5-BC08-4D9A-9256-D1D3755C8E19}" destId="{E88BF841-0576-4781-AEA6-39E9BA27C262}" srcOrd="0" destOrd="0" presId="urn:microsoft.com/office/officeart/2018/2/layout/IconVerticalSolidList"/>
    <dgm:cxn modelId="{7FC72EB6-8BA9-4910-B5C7-CA406A230230}" type="presParOf" srcId="{E88BF841-0576-4781-AEA6-39E9BA27C262}" destId="{C3016A63-7EA5-4221-95D9-7CD7C1154A70}" srcOrd="0" destOrd="0" presId="urn:microsoft.com/office/officeart/2018/2/layout/IconVerticalSolidList"/>
    <dgm:cxn modelId="{DB658B5A-1DDC-40B1-B62C-A07F6D40A0D4}" type="presParOf" srcId="{E88BF841-0576-4781-AEA6-39E9BA27C262}" destId="{7B5A62D0-BCAA-4773-9E0E-32900D5785D5}" srcOrd="1" destOrd="0" presId="urn:microsoft.com/office/officeart/2018/2/layout/IconVerticalSolidList"/>
    <dgm:cxn modelId="{73BDDF27-4E4D-4C7F-8E8E-D30ED31AE810}" type="presParOf" srcId="{E88BF841-0576-4781-AEA6-39E9BA27C262}" destId="{B87E3B7C-A0B3-43BC-BF86-AB16858852C4}" srcOrd="2" destOrd="0" presId="urn:microsoft.com/office/officeart/2018/2/layout/IconVerticalSolidList"/>
    <dgm:cxn modelId="{EA864592-04F6-417B-8936-C2B5774B2AE5}" type="presParOf" srcId="{E88BF841-0576-4781-AEA6-39E9BA27C262}" destId="{B50EEE7C-7C84-4F16-8A04-4952FA317C36}" srcOrd="3" destOrd="0" presId="urn:microsoft.com/office/officeart/2018/2/layout/IconVerticalSolidList"/>
    <dgm:cxn modelId="{01A3F45E-9631-4DBB-A5AE-4E47F7E16D45}" type="presParOf" srcId="{F7D37ED5-BC08-4D9A-9256-D1D3755C8E19}" destId="{754AED38-970F-4795-9247-B37ADD7B3C29}" srcOrd="1" destOrd="0" presId="urn:microsoft.com/office/officeart/2018/2/layout/IconVerticalSolidList"/>
    <dgm:cxn modelId="{617F8CCA-2A40-425F-AE99-135E53F430F8}" type="presParOf" srcId="{F7D37ED5-BC08-4D9A-9256-D1D3755C8E19}" destId="{B6E8B897-A51D-464C-B0B2-242FD4828F67}" srcOrd="2" destOrd="0" presId="urn:microsoft.com/office/officeart/2018/2/layout/IconVerticalSolidList"/>
    <dgm:cxn modelId="{D05BA3ED-D5FA-4374-AF7C-70480BA7CDA8}" type="presParOf" srcId="{B6E8B897-A51D-464C-B0B2-242FD4828F67}" destId="{9D22C961-657A-4F15-A64B-9D44524870E3}" srcOrd="0" destOrd="0" presId="urn:microsoft.com/office/officeart/2018/2/layout/IconVerticalSolidList"/>
    <dgm:cxn modelId="{C865E034-C3ED-4285-9B3D-ACAA0ED77EE7}" type="presParOf" srcId="{B6E8B897-A51D-464C-B0B2-242FD4828F67}" destId="{38B1EA65-B6B6-458F-B723-4E362C78155D}" srcOrd="1" destOrd="0" presId="urn:microsoft.com/office/officeart/2018/2/layout/IconVerticalSolidList"/>
    <dgm:cxn modelId="{9553012B-9F53-4DBC-B108-66C9CCB7DA70}" type="presParOf" srcId="{B6E8B897-A51D-464C-B0B2-242FD4828F67}" destId="{05A23354-F26D-4EB6-AA98-107B78037439}" srcOrd="2" destOrd="0" presId="urn:microsoft.com/office/officeart/2018/2/layout/IconVerticalSolidList"/>
    <dgm:cxn modelId="{4A38CFEB-0D2A-445D-8B2B-2E3AE981463C}" type="presParOf" srcId="{B6E8B897-A51D-464C-B0B2-242FD4828F67}" destId="{47FF1724-1A39-4D85-9127-AA7A69236A29}" srcOrd="3" destOrd="0" presId="urn:microsoft.com/office/officeart/2018/2/layout/IconVerticalSolidList"/>
    <dgm:cxn modelId="{C80B32F4-7A76-4C77-ACC7-BD067341F385}" type="presParOf" srcId="{F7D37ED5-BC08-4D9A-9256-D1D3755C8E19}" destId="{C3A24D04-716C-4C16-9767-BE156C2EA1E6}" srcOrd="3" destOrd="0" presId="urn:microsoft.com/office/officeart/2018/2/layout/IconVerticalSolidList"/>
    <dgm:cxn modelId="{E5EB25C6-9FF9-48E9-A36E-728F0724980D}" type="presParOf" srcId="{F7D37ED5-BC08-4D9A-9256-D1D3755C8E19}" destId="{80028B96-A25F-449E-BAA3-FF391F7D4357}" srcOrd="4" destOrd="0" presId="urn:microsoft.com/office/officeart/2018/2/layout/IconVerticalSolidList"/>
    <dgm:cxn modelId="{4C31571B-3856-49B7-AC51-A179AB273B6A}" type="presParOf" srcId="{80028B96-A25F-449E-BAA3-FF391F7D4357}" destId="{5A935B17-1E25-4787-8AFE-0F20BFF352C8}" srcOrd="0" destOrd="0" presId="urn:microsoft.com/office/officeart/2018/2/layout/IconVerticalSolidList"/>
    <dgm:cxn modelId="{AB88AFC5-0C4C-446A-A7EC-5AAB4352774F}" type="presParOf" srcId="{80028B96-A25F-449E-BAA3-FF391F7D4357}" destId="{A4E2AB16-32B3-4D80-875D-167371EFBE25}" srcOrd="1" destOrd="0" presId="urn:microsoft.com/office/officeart/2018/2/layout/IconVerticalSolidList"/>
    <dgm:cxn modelId="{A0C4E3E8-080D-4642-BA9E-0C17B36786EE}" type="presParOf" srcId="{80028B96-A25F-449E-BAA3-FF391F7D4357}" destId="{7BD69E5F-EDE5-437D-B627-5F4F9D415004}" srcOrd="2" destOrd="0" presId="urn:microsoft.com/office/officeart/2018/2/layout/IconVerticalSolidList"/>
    <dgm:cxn modelId="{59486B8F-864D-48A4-8018-EB9EA3FCBDB7}" type="presParOf" srcId="{80028B96-A25F-449E-BAA3-FF391F7D4357}" destId="{A58137EE-DF67-41C3-93E2-8F38F6FE31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63684D-FE94-4BBE-915F-8BB68EE329BE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6BD85A-344F-442A-9DDE-EB5596089BA7}">
      <dgm:prSet/>
      <dgm:spPr/>
      <dgm:t>
        <a:bodyPr/>
        <a:lstStyle/>
        <a:p>
          <a:r>
            <a:rPr lang="en-US"/>
            <a:t>HTML</a:t>
          </a:r>
        </a:p>
      </dgm:t>
    </dgm:pt>
    <dgm:pt modelId="{EDFBF4DB-680A-4A48-8E43-CCDE7418EB61}" type="parTrans" cxnId="{3B35866A-10F5-4F76-9B72-1E06790EA206}">
      <dgm:prSet/>
      <dgm:spPr/>
      <dgm:t>
        <a:bodyPr/>
        <a:lstStyle/>
        <a:p>
          <a:endParaRPr lang="en-US"/>
        </a:p>
      </dgm:t>
    </dgm:pt>
    <dgm:pt modelId="{9AB51B9C-8C95-4718-BB99-B1A2CB568A33}" type="sibTrans" cxnId="{3B35866A-10F5-4F76-9B72-1E06790EA206}">
      <dgm:prSet/>
      <dgm:spPr/>
      <dgm:t>
        <a:bodyPr/>
        <a:lstStyle/>
        <a:p>
          <a:endParaRPr lang="en-US"/>
        </a:p>
      </dgm:t>
    </dgm:pt>
    <dgm:pt modelId="{AD30BFB0-CDF1-4A3A-8D49-6862494DB812}">
      <dgm:prSet/>
      <dgm:spPr/>
      <dgm:t>
        <a:bodyPr/>
        <a:lstStyle/>
        <a:p>
          <a:r>
            <a:rPr lang="en-US"/>
            <a:t>CSS</a:t>
          </a:r>
        </a:p>
      </dgm:t>
    </dgm:pt>
    <dgm:pt modelId="{B2F8D209-2F76-4C41-9927-4ABD7B12A5E6}" type="parTrans" cxnId="{730F1AF0-4751-4516-B79E-3C07632866FE}">
      <dgm:prSet/>
      <dgm:spPr/>
      <dgm:t>
        <a:bodyPr/>
        <a:lstStyle/>
        <a:p>
          <a:endParaRPr lang="en-US"/>
        </a:p>
      </dgm:t>
    </dgm:pt>
    <dgm:pt modelId="{ACD3FF2E-1FDC-453C-AAE9-3FF1E679286C}" type="sibTrans" cxnId="{730F1AF0-4751-4516-B79E-3C07632866FE}">
      <dgm:prSet/>
      <dgm:spPr/>
      <dgm:t>
        <a:bodyPr/>
        <a:lstStyle/>
        <a:p>
          <a:endParaRPr lang="en-US"/>
        </a:p>
      </dgm:t>
    </dgm:pt>
    <dgm:pt modelId="{0FD207CB-1C8C-4449-B4CB-AED58EAF208D}">
      <dgm:prSet/>
      <dgm:spPr/>
      <dgm:t>
        <a:bodyPr/>
        <a:lstStyle/>
        <a:p>
          <a:r>
            <a:rPr lang="en-US"/>
            <a:t>Django</a:t>
          </a:r>
        </a:p>
      </dgm:t>
    </dgm:pt>
    <dgm:pt modelId="{32A854B2-F51D-4EB6-B157-202E8D576C74}" type="parTrans" cxnId="{D21B9CEB-AC70-4F7D-962A-1DB1E0A7F886}">
      <dgm:prSet/>
      <dgm:spPr/>
      <dgm:t>
        <a:bodyPr/>
        <a:lstStyle/>
        <a:p>
          <a:endParaRPr lang="en-US"/>
        </a:p>
      </dgm:t>
    </dgm:pt>
    <dgm:pt modelId="{71B1175B-9A6C-4918-9497-6F5702EEBF63}" type="sibTrans" cxnId="{D21B9CEB-AC70-4F7D-962A-1DB1E0A7F886}">
      <dgm:prSet/>
      <dgm:spPr/>
      <dgm:t>
        <a:bodyPr/>
        <a:lstStyle/>
        <a:p>
          <a:endParaRPr lang="en-US"/>
        </a:p>
      </dgm:t>
    </dgm:pt>
    <dgm:pt modelId="{DEB7C361-7243-4457-8F93-C3A55DFD3FDC}">
      <dgm:prSet/>
      <dgm:spPr/>
      <dgm:t>
        <a:bodyPr/>
        <a:lstStyle/>
        <a:p>
          <a:r>
            <a:rPr lang="en-US"/>
            <a:t>Python</a:t>
          </a:r>
        </a:p>
      </dgm:t>
    </dgm:pt>
    <dgm:pt modelId="{C934A9DD-F1F8-42D4-BE86-7EBBFBA3AA39}" type="parTrans" cxnId="{D02AA4C9-EBE2-43A2-B55B-0AF14EAC1555}">
      <dgm:prSet/>
      <dgm:spPr/>
      <dgm:t>
        <a:bodyPr/>
        <a:lstStyle/>
        <a:p>
          <a:endParaRPr lang="en-US"/>
        </a:p>
      </dgm:t>
    </dgm:pt>
    <dgm:pt modelId="{69F26106-E9DF-4C12-AD4C-B72E1F6CF7F0}" type="sibTrans" cxnId="{D02AA4C9-EBE2-43A2-B55B-0AF14EAC1555}">
      <dgm:prSet/>
      <dgm:spPr/>
      <dgm:t>
        <a:bodyPr/>
        <a:lstStyle/>
        <a:p>
          <a:endParaRPr lang="en-US"/>
        </a:p>
      </dgm:t>
    </dgm:pt>
    <dgm:pt modelId="{8D33BF3A-9355-4101-BFDB-6964C5D278F8}">
      <dgm:prSet/>
      <dgm:spPr/>
      <dgm:t>
        <a:bodyPr/>
        <a:lstStyle/>
        <a:p>
          <a:r>
            <a:rPr lang="en-US"/>
            <a:t>Bootstrap library</a:t>
          </a:r>
        </a:p>
      </dgm:t>
    </dgm:pt>
    <dgm:pt modelId="{E2B9FD28-896C-43A6-B154-692365D5DCC5}" type="parTrans" cxnId="{53889453-945D-40ED-B3E1-228BF5019259}">
      <dgm:prSet/>
      <dgm:spPr/>
      <dgm:t>
        <a:bodyPr/>
        <a:lstStyle/>
        <a:p>
          <a:endParaRPr lang="en-US"/>
        </a:p>
      </dgm:t>
    </dgm:pt>
    <dgm:pt modelId="{5664D465-7BB0-47F3-838E-1CDD95E0CFF9}" type="sibTrans" cxnId="{53889453-945D-40ED-B3E1-228BF5019259}">
      <dgm:prSet/>
      <dgm:spPr/>
      <dgm:t>
        <a:bodyPr/>
        <a:lstStyle/>
        <a:p>
          <a:endParaRPr lang="en-US"/>
        </a:p>
      </dgm:t>
    </dgm:pt>
    <dgm:pt modelId="{A532A254-CE70-4916-955E-B178EEBF7EB3}">
      <dgm:prSet/>
      <dgm:spPr/>
      <dgm:t>
        <a:bodyPr/>
        <a:lstStyle/>
        <a:p>
          <a:r>
            <a:rPr lang="en-US"/>
            <a:t>MySQL</a:t>
          </a:r>
          <a:endParaRPr lang="en-US" dirty="0"/>
        </a:p>
      </dgm:t>
    </dgm:pt>
    <dgm:pt modelId="{0CEB553F-E7BF-45A8-9D14-C3814795A74E}" type="parTrans" cxnId="{97482CC3-CEA5-416E-9D0F-2A347A6548F4}">
      <dgm:prSet/>
      <dgm:spPr/>
      <dgm:t>
        <a:bodyPr/>
        <a:lstStyle/>
        <a:p>
          <a:endParaRPr lang="en-US"/>
        </a:p>
      </dgm:t>
    </dgm:pt>
    <dgm:pt modelId="{D50FC453-D9F8-4FF2-BD99-35190B315AC1}" type="sibTrans" cxnId="{97482CC3-CEA5-416E-9D0F-2A347A6548F4}">
      <dgm:prSet/>
      <dgm:spPr/>
      <dgm:t>
        <a:bodyPr/>
        <a:lstStyle/>
        <a:p>
          <a:endParaRPr lang="en-US"/>
        </a:p>
      </dgm:t>
    </dgm:pt>
    <dgm:pt modelId="{35C03C27-A354-4FC3-9763-80C37F2DF4F1}">
      <dgm:prSet/>
      <dgm:spPr/>
      <dgm:t>
        <a:bodyPr/>
        <a:lstStyle/>
        <a:p>
          <a:r>
            <a:rPr lang="en-US"/>
            <a:t>Proxy </a:t>
          </a:r>
        </a:p>
      </dgm:t>
    </dgm:pt>
    <dgm:pt modelId="{E57BCE7A-7B8E-493C-B06C-EB0552E8E36E}" type="parTrans" cxnId="{1D386573-F81F-4E50-BC96-931A5DDF97D9}">
      <dgm:prSet/>
      <dgm:spPr/>
      <dgm:t>
        <a:bodyPr/>
        <a:lstStyle/>
        <a:p>
          <a:endParaRPr lang="en-US"/>
        </a:p>
      </dgm:t>
    </dgm:pt>
    <dgm:pt modelId="{EC4F7BD2-7E9B-4C49-B2F5-1A87F4D98F51}" type="sibTrans" cxnId="{1D386573-F81F-4E50-BC96-931A5DDF97D9}">
      <dgm:prSet/>
      <dgm:spPr/>
      <dgm:t>
        <a:bodyPr/>
        <a:lstStyle/>
        <a:p>
          <a:endParaRPr lang="en-US"/>
        </a:p>
      </dgm:t>
    </dgm:pt>
    <dgm:pt modelId="{B407F8FC-3681-46C8-9FCA-B5F9AC8E9D0E}">
      <dgm:prSet/>
      <dgm:spPr/>
      <dgm:t>
        <a:bodyPr/>
        <a:lstStyle/>
        <a:p>
          <a:r>
            <a:rPr lang="en-US"/>
            <a:t>GitHub</a:t>
          </a:r>
        </a:p>
      </dgm:t>
    </dgm:pt>
    <dgm:pt modelId="{408FBAC1-5A1D-49E4-B9FF-09B9E1CE3A6B}" type="parTrans" cxnId="{CD6C6F5D-1C89-404C-9275-3206E33A31C0}">
      <dgm:prSet/>
      <dgm:spPr/>
      <dgm:t>
        <a:bodyPr/>
        <a:lstStyle/>
        <a:p>
          <a:endParaRPr lang="en-US"/>
        </a:p>
      </dgm:t>
    </dgm:pt>
    <dgm:pt modelId="{05552132-183D-40E2-BBF9-F14AF3AC6BB3}" type="sibTrans" cxnId="{CD6C6F5D-1C89-404C-9275-3206E33A31C0}">
      <dgm:prSet/>
      <dgm:spPr/>
      <dgm:t>
        <a:bodyPr/>
        <a:lstStyle/>
        <a:p>
          <a:endParaRPr lang="en-US"/>
        </a:p>
      </dgm:t>
    </dgm:pt>
    <dgm:pt modelId="{B8F8E6C7-916F-4ADB-BA06-DC6129BD9CBF}">
      <dgm:prSet/>
      <dgm:spPr/>
      <dgm:t>
        <a:bodyPr/>
        <a:lstStyle/>
        <a:p>
          <a:r>
            <a:rPr lang="en-US"/>
            <a:t>Domain</a:t>
          </a:r>
        </a:p>
      </dgm:t>
    </dgm:pt>
    <dgm:pt modelId="{5DD1AA41-B0A9-48E5-B96B-60B600D7B01E}" type="parTrans" cxnId="{9DEDCE59-6CE1-4A2D-84F3-09DA96583D6A}">
      <dgm:prSet/>
      <dgm:spPr/>
      <dgm:t>
        <a:bodyPr/>
        <a:lstStyle/>
        <a:p>
          <a:endParaRPr lang="en-US"/>
        </a:p>
      </dgm:t>
    </dgm:pt>
    <dgm:pt modelId="{7175F709-EB2C-4C83-B0D6-905349A90E2C}" type="sibTrans" cxnId="{9DEDCE59-6CE1-4A2D-84F3-09DA96583D6A}">
      <dgm:prSet/>
      <dgm:spPr/>
      <dgm:t>
        <a:bodyPr/>
        <a:lstStyle/>
        <a:p>
          <a:endParaRPr lang="en-US"/>
        </a:p>
      </dgm:t>
    </dgm:pt>
    <dgm:pt modelId="{BB268CAA-EAEF-4CAB-B8FF-EDB27B5ED789}" type="pres">
      <dgm:prSet presAssocID="{6463684D-FE94-4BBE-915F-8BB68EE329BE}" presName="vert0" presStyleCnt="0">
        <dgm:presLayoutVars>
          <dgm:dir/>
          <dgm:animOne val="branch"/>
          <dgm:animLvl val="lvl"/>
        </dgm:presLayoutVars>
      </dgm:prSet>
      <dgm:spPr/>
    </dgm:pt>
    <dgm:pt modelId="{1CACFA44-B654-4F5E-870B-19036D4B649D}" type="pres">
      <dgm:prSet presAssocID="{F06BD85A-344F-442A-9DDE-EB5596089BA7}" presName="thickLine" presStyleLbl="alignNode1" presStyleIdx="0" presStyleCnt="9"/>
      <dgm:spPr/>
    </dgm:pt>
    <dgm:pt modelId="{47543984-305F-4434-9A33-8FE727A9AEB5}" type="pres">
      <dgm:prSet presAssocID="{F06BD85A-344F-442A-9DDE-EB5596089BA7}" presName="horz1" presStyleCnt="0"/>
      <dgm:spPr/>
    </dgm:pt>
    <dgm:pt modelId="{234E2278-A82C-4579-A9FF-C412519D0D3E}" type="pres">
      <dgm:prSet presAssocID="{F06BD85A-344F-442A-9DDE-EB5596089BA7}" presName="tx1" presStyleLbl="revTx" presStyleIdx="0" presStyleCnt="9"/>
      <dgm:spPr/>
    </dgm:pt>
    <dgm:pt modelId="{F14A4FD5-BDFF-49A8-9971-36BFE18AA180}" type="pres">
      <dgm:prSet presAssocID="{F06BD85A-344F-442A-9DDE-EB5596089BA7}" presName="vert1" presStyleCnt="0"/>
      <dgm:spPr/>
    </dgm:pt>
    <dgm:pt modelId="{9585855A-A891-4399-9189-8137322415E8}" type="pres">
      <dgm:prSet presAssocID="{AD30BFB0-CDF1-4A3A-8D49-6862494DB812}" presName="thickLine" presStyleLbl="alignNode1" presStyleIdx="1" presStyleCnt="9"/>
      <dgm:spPr/>
    </dgm:pt>
    <dgm:pt modelId="{11261407-5B48-42C2-8D5D-6E2CBF0B3A99}" type="pres">
      <dgm:prSet presAssocID="{AD30BFB0-CDF1-4A3A-8D49-6862494DB812}" presName="horz1" presStyleCnt="0"/>
      <dgm:spPr/>
    </dgm:pt>
    <dgm:pt modelId="{5EF4FAFA-8FE5-44AD-8D91-D2259FF93AA8}" type="pres">
      <dgm:prSet presAssocID="{AD30BFB0-CDF1-4A3A-8D49-6862494DB812}" presName="tx1" presStyleLbl="revTx" presStyleIdx="1" presStyleCnt="9"/>
      <dgm:spPr/>
    </dgm:pt>
    <dgm:pt modelId="{FA31AE8E-8C11-4F7F-808C-2D79CB6EB66A}" type="pres">
      <dgm:prSet presAssocID="{AD30BFB0-CDF1-4A3A-8D49-6862494DB812}" presName="vert1" presStyleCnt="0"/>
      <dgm:spPr/>
    </dgm:pt>
    <dgm:pt modelId="{D8369369-5342-4019-9858-B247F77392C9}" type="pres">
      <dgm:prSet presAssocID="{0FD207CB-1C8C-4449-B4CB-AED58EAF208D}" presName="thickLine" presStyleLbl="alignNode1" presStyleIdx="2" presStyleCnt="9"/>
      <dgm:spPr/>
    </dgm:pt>
    <dgm:pt modelId="{E36DEE02-2CC5-432F-A4C9-FCE67D238CED}" type="pres">
      <dgm:prSet presAssocID="{0FD207CB-1C8C-4449-B4CB-AED58EAF208D}" presName="horz1" presStyleCnt="0"/>
      <dgm:spPr/>
    </dgm:pt>
    <dgm:pt modelId="{B63C2019-BD19-4F90-87E7-8BA3CCBBFE51}" type="pres">
      <dgm:prSet presAssocID="{0FD207CB-1C8C-4449-B4CB-AED58EAF208D}" presName="tx1" presStyleLbl="revTx" presStyleIdx="2" presStyleCnt="9"/>
      <dgm:spPr/>
    </dgm:pt>
    <dgm:pt modelId="{79B591AB-8AD9-4966-9D22-7E0E15C055BF}" type="pres">
      <dgm:prSet presAssocID="{0FD207CB-1C8C-4449-B4CB-AED58EAF208D}" presName="vert1" presStyleCnt="0"/>
      <dgm:spPr/>
    </dgm:pt>
    <dgm:pt modelId="{CF3488B8-A84F-47B5-A154-FC9C868D26C2}" type="pres">
      <dgm:prSet presAssocID="{DEB7C361-7243-4457-8F93-C3A55DFD3FDC}" presName="thickLine" presStyleLbl="alignNode1" presStyleIdx="3" presStyleCnt="9"/>
      <dgm:spPr/>
    </dgm:pt>
    <dgm:pt modelId="{248E6DF7-8E74-4B48-A997-15212214ECE6}" type="pres">
      <dgm:prSet presAssocID="{DEB7C361-7243-4457-8F93-C3A55DFD3FDC}" presName="horz1" presStyleCnt="0"/>
      <dgm:spPr/>
    </dgm:pt>
    <dgm:pt modelId="{34075506-8233-41AC-A07F-94E105A8D27D}" type="pres">
      <dgm:prSet presAssocID="{DEB7C361-7243-4457-8F93-C3A55DFD3FDC}" presName="tx1" presStyleLbl="revTx" presStyleIdx="3" presStyleCnt="9"/>
      <dgm:spPr/>
    </dgm:pt>
    <dgm:pt modelId="{08DA878F-E5ED-4BE7-A62F-E5AFF741BB75}" type="pres">
      <dgm:prSet presAssocID="{DEB7C361-7243-4457-8F93-C3A55DFD3FDC}" presName="vert1" presStyleCnt="0"/>
      <dgm:spPr/>
    </dgm:pt>
    <dgm:pt modelId="{A303C51A-5015-42AD-941C-4A6CC985B509}" type="pres">
      <dgm:prSet presAssocID="{8D33BF3A-9355-4101-BFDB-6964C5D278F8}" presName="thickLine" presStyleLbl="alignNode1" presStyleIdx="4" presStyleCnt="9"/>
      <dgm:spPr/>
    </dgm:pt>
    <dgm:pt modelId="{D58CD420-EE5F-4A0C-9B0E-BF6F008A3789}" type="pres">
      <dgm:prSet presAssocID="{8D33BF3A-9355-4101-BFDB-6964C5D278F8}" presName="horz1" presStyleCnt="0"/>
      <dgm:spPr/>
    </dgm:pt>
    <dgm:pt modelId="{157B0670-5E1E-47E9-96A1-5249954AE51A}" type="pres">
      <dgm:prSet presAssocID="{8D33BF3A-9355-4101-BFDB-6964C5D278F8}" presName="tx1" presStyleLbl="revTx" presStyleIdx="4" presStyleCnt="9"/>
      <dgm:spPr/>
    </dgm:pt>
    <dgm:pt modelId="{994E925A-4213-4246-8C66-C602D723F4DC}" type="pres">
      <dgm:prSet presAssocID="{8D33BF3A-9355-4101-BFDB-6964C5D278F8}" presName="vert1" presStyleCnt="0"/>
      <dgm:spPr/>
    </dgm:pt>
    <dgm:pt modelId="{1727AACC-AB23-4E4C-A9D6-823607241E6C}" type="pres">
      <dgm:prSet presAssocID="{A532A254-CE70-4916-955E-B178EEBF7EB3}" presName="thickLine" presStyleLbl="alignNode1" presStyleIdx="5" presStyleCnt="9"/>
      <dgm:spPr/>
    </dgm:pt>
    <dgm:pt modelId="{04675EFB-3173-42B5-AF47-8FA25C16B760}" type="pres">
      <dgm:prSet presAssocID="{A532A254-CE70-4916-955E-B178EEBF7EB3}" presName="horz1" presStyleCnt="0"/>
      <dgm:spPr/>
    </dgm:pt>
    <dgm:pt modelId="{C6FE3055-F6CB-4406-959F-5B3437B9EB37}" type="pres">
      <dgm:prSet presAssocID="{A532A254-CE70-4916-955E-B178EEBF7EB3}" presName="tx1" presStyleLbl="revTx" presStyleIdx="5" presStyleCnt="9"/>
      <dgm:spPr/>
    </dgm:pt>
    <dgm:pt modelId="{2212F34C-A499-447F-914D-EE49C193367A}" type="pres">
      <dgm:prSet presAssocID="{A532A254-CE70-4916-955E-B178EEBF7EB3}" presName="vert1" presStyleCnt="0"/>
      <dgm:spPr/>
    </dgm:pt>
    <dgm:pt modelId="{B1AE259E-4681-4930-BB15-4F0717137463}" type="pres">
      <dgm:prSet presAssocID="{35C03C27-A354-4FC3-9763-80C37F2DF4F1}" presName="thickLine" presStyleLbl="alignNode1" presStyleIdx="6" presStyleCnt="9"/>
      <dgm:spPr/>
    </dgm:pt>
    <dgm:pt modelId="{51DB2A10-6720-4A4D-AA9B-14CB73546BF2}" type="pres">
      <dgm:prSet presAssocID="{35C03C27-A354-4FC3-9763-80C37F2DF4F1}" presName="horz1" presStyleCnt="0"/>
      <dgm:spPr/>
    </dgm:pt>
    <dgm:pt modelId="{D722DD36-D70B-4241-9AE1-18F6B983A537}" type="pres">
      <dgm:prSet presAssocID="{35C03C27-A354-4FC3-9763-80C37F2DF4F1}" presName="tx1" presStyleLbl="revTx" presStyleIdx="6" presStyleCnt="9"/>
      <dgm:spPr/>
    </dgm:pt>
    <dgm:pt modelId="{6D79FCEB-88BD-4FD5-A686-FF98429FCC6F}" type="pres">
      <dgm:prSet presAssocID="{35C03C27-A354-4FC3-9763-80C37F2DF4F1}" presName="vert1" presStyleCnt="0"/>
      <dgm:spPr/>
    </dgm:pt>
    <dgm:pt modelId="{3A1E3641-E0EE-426E-8D53-54C8F7988C39}" type="pres">
      <dgm:prSet presAssocID="{B407F8FC-3681-46C8-9FCA-B5F9AC8E9D0E}" presName="thickLine" presStyleLbl="alignNode1" presStyleIdx="7" presStyleCnt="9"/>
      <dgm:spPr/>
    </dgm:pt>
    <dgm:pt modelId="{70CB9F01-F97B-4250-ACD2-B7D6EE824BB5}" type="pres">
      <dgm:prSet presAssocID="{B407F8FC-3681-46C8-9FCA-B5F9AC8E9D0E}" presName="horz1" presStyleCnt="0"/>
      <dgm:spPr/>
    </dgm:pt>
    <dgm:pt modelId="{4703D1D1-F1F6-4566-8452-4C93219E517A}" type="pres">
      <dgm:prSet presAssocID="{B407F8FC-3681-46C8-9FCA-B5F9AC8E9D0E}" presName="tx1" presStyleLbl="revTx" presStyleIdx="7" presStyleCnt="9"/>
      <dgm:spPr/>
    </dgm:pt>
    <dgm:pt modelId="{494A024E-F838-446B-9ABC-A0D8BB7EBEE6}" type="pres">
      <dgm:prSet presAssocID="{B407F8FC-3681-46C8-9FCA-B5F9AC8E9D0E}" presName="vert1" presStyleCnt="0"/>
      <dgm:spPr/>
    </dgm:pt>
    <dgm:pt modelId="{D8175CC0-D53A-4594-8ED8-B007B77351B4}" type="pres">
      <dgm:prSet presAssocID="{B8F8E6C7-916F-4ADB-BA06-DC6129BD9CBF}" presName="thickLine" presStyleLbl="alignNode1" presStyleIdx="8" presStyleCnt="9"/>
      <dgm:spPr/>
    </dgm:pt>
    <dgm:pt modelId="{781DD506-5614-482E-8102-D46260AB743B}" type="pres">
      <dgm:prSet presAssocID="{B8F8E6C7-916F-4ADB-BA06-DC6129BD9CBF}" presName="horz1" presStyleCnt="0"/>
      <dgm:spPr/>
    </dgm:pt>
    <dgm:pt modelId="{6580FE40-C6C9-4F49-A742-9DF8DB82D9E5}" type="pres">
      <dgm:prSet presAssocID="{B8F8E6C7-916F-4ADB-BA06-DC6129BD9CBF}" presName="tx1" presStyleLbl="revTx" presStyleIdx="8" presStyleCnt="9"/>
      <dgm:spPr/>
    </dgm:pt>
    <dgm:pt modelId="{1DA8AA88-FC49-45C3-9740-CEF286FAF308}" type="pres">
      <dgm:prSet presAssocID="{B8F8E6C7-916F-4ADB-BA06-DC6129BD9CBF}" presName="vert1" presStyleCnt="0"/>
      <dgm:spPr/>
    </dgm:pt>
  </dgm:ptLst>
  <dgm:cxnLst>
    <dgm:cxn modelId="{55D28D05-C307-442E-BB5A-E1D55924EF05}" type="presOf" srcId="{8D33BF3A-9355-4101-BFDB-6964C5D278F8}" destId="{157B0670-5E1E-47E9-96A1-5249954AE51A}" srcOrd="0" destOrd="0" presId="urn:microsoft.com/office/officeart/2008/layout/LinedList"/>
    <dgm:cxn modelId="{6DAE1B2E-A490-448E-A29B-69FB58B6A551}" type="presOf" srcId="{DEB7C361-7243-4457-8F93-C3A55DFD3FDC}" destId="{34075506-8233-41AC-A07F-94E105A8D27D}" srcOrd="0" destOrd="0" presId="urn:microsoft.com/office/officeart/2008/layout/LinedList"/>
    <dgm:cxn modelId="{7B540038-4C73-474A-BD7B-0A316A209AF8}" type="presOf" srcId="{A532A254-CE70-4916-955E-B178EEBF7EB3}" destId="{C6FE3055-F6CB-4406-959F-5B3437B9EB37}" srcOrd="0" destOrd="0" presId="urn:microsoft.com/office/officeart/2008/layout/LinedList"/>
    <dgm:cxn modelId="{CD6C6F5D-1C89-404C-9275-3206E33A31C0}" srcId="{6463684D-FE94-4BBE-915F-8BB68EE329BE}" destId="{B407F8FC-3681-46C8-9FCA-B5F9AC8E9D0E}" srcOrd="7" destOrd="0" parTransId="{408FBAC1-5A1D-49E4-B9FF-09B9E1CE3A6B}" sibTransId="{05552132-183D-40E2-BBF9-F14AF3AC6BB3}"/>
    <dgm:cxn modelId="{6B61E661-5563-4330-B88D-F33D1B348F5C}" type="presOf" srcId="{0FD207CB-1C8C-4449-B4CB-AED58EAF208D}" destId="{B63C2019-BD19-4F90-87E7-8BA3CCBBFE51}" srcOrd="0" destOrd="0" presId="urn:microsoft.com/office/officeart/2008/layout/LinedList"/>
    <dgm:cxn modelId="{3B35866A-10F5-4F76-9B72-1E06790EA206}" srcId="{6463684D-FE94-4BBE-915F-8BB68EE329BE}" destId="{F06BD85A-344F-442A-9DDE-EB5596089BA7}" srcOrd="0" destOrd="0" parTransId="{EDFBF4DB-680A-4A48-8E43-CCDE7418EB61}" sibTransId="{9AB51B9C-8C95-4718-BB99-B1A2CB568A33}"/>
    <dgm:cxn modelId="{1D386573-F81F-4E50-BC96-931A5DDF97D9}" srcId="{6463684D-FE94-4BBE-915F-8BB68EE329BE}" destId="{35C03C27-A354-4FC3-9763-80C37F2DF4F1}" srcOrd="6" destOrd="0" parTransId="{E57BCE7A-7B8E-493C-B06C-EB0552E8E36E}" sibTransId="{EC4F7BD2-7E9B-4C49-B2F5-1A87F4D98F51}"/>
    <dgm:cxn modelId="{53889453-945D-40ED-B3E1-228BF5019259}" srcId="{6463684D-FE94-4BBE-915F-8BB68EE329BE}" destId="{8D33BF3A-9355-4101-BFDB-6964C5D278F8}" srcOrd="4" destOrd="0" parTransId="{E2B9FD28-896C-43A6-B154-692365D5DCC5}" sibTransId="{5664D465-7BB0-47F3-838E-1CDD95E0CFF9}"/>
    <dgm:cxn modelId="{F961D955-E74D-4DDE-BC1D-C6C8D1C932CA}" type="presOf" srcId="{F06BD85A-344F-442A-9DDE-EB5596089BA7}" destId="{234E2278-A82C-4579-A9FF-C412519D0D3E}" srcOrd="0" destOrd="0" presId="urn:microsoft.com/office/officeart/2008/layout/LinedList"/>
    <dgm:cxn modelId="{9DEDCE59-6CE1-4A2D-84F3-09DA96583D6A}" srcId="{6463684D-FE94-4BBE-915F-8BB68EE329BE}" destId="{B8F8E6C7-916F-4ADB-BA06-DC6129BD9CBF}" srcOrd="8" destOrd="0" parTransId="{5DD1AA41-B0A9-48E5-B96B-60B600D7B01E}" sibTransId="{7175F709-EB2C-4C83-B0D6-905349A90E2C}"/>
    <dgm:cxn modelId="{D5E9CF83-AD60-4EF9-A850-63E817B1B5A1}" type="presOf" srcId="{6463684D-FE94-4BBE-915F-8BB68EE329BE}" destId="{BB268CAA-EAEF-4CAB-B8FF-EDB27B5ED789}" srcOrd="0" destOrd="0" presId="urn:microsoft.com/office/officeart/2008/layout/LinedList"/>
    <dgm:cxn modelId="{060653B2-2392-4B38-9404-772218179B99}" type="presOf" srcId="{35C03C27-A354-4FC3-9763-80C37F2DF4F1}" destId="{D722DD36-D70B-4241-9AE1-18F6B983A537}" srcOrd="0" destOrd="0" presId="urn:microsoft.com/office/officeart/2008/layout/LinedList"/>
    <dgm:cxn modelId="{97482CC3-CEA5-416E-9D0F-2A347A6548F4}" srcId="{6463684D-FE94-4BBE-915F-8BB68EE329BE}" destId="{A532A254-CE70-4916-955E-B178EEBF7EB3}" srcOrd="5" destOrd="0" parTransId="{0CEB553F-E7BF-45A8-9D14-C3814795A74E}" sibTransId="{D50FC453-D9F8-4FF2-BD99-35190B315AC1}"/>
    <dgm:cxn modelId="{D02AA4C9-EBE2-43A2-B55B-0AF14EAC1555}" srcId="{6463684D-FE94-4BBE-915F-8BB68EE329BE}" destId="{DEB7C361-7243-4457-8F93-C3A55DFD3FDC}" srcOrd="3" destOrd="0" parTransId="{C934A9DD-F1F8-42D4-BE86-7EBBFBA3AA39}" sibTransId="{69F26106-E9DF-4C12-AD4C-B72E1F6CF7F0}"/>
    <dgm:cxn modelId="{9E296CD8-B1EB-4640-9164-2E07E4959836}" type="presOf" srcId="{B8F8E6C7-916F-4ADB-BA06-DC6129BD9CBF}" destId="{6580FE40-C6C9-4F49-A742-9DF8DB82D9E5}" srcOrd="0" destOrd="0" presId="urn:microsoft.com/office/officeart/2008/layout/LinedList"/>
    <dgm:cxn modelId="{AAEE68DB-9532-4897-B587-307E3DDF6E6D}" type="presOf" srcId="{B407F8FC-3681-46C8-9FCA-B5F9AC8E9D0E}" destId="{4703D1D1-F1F6-4566-8452-4C93219E517A}" srcOrd="0" destOrd="0" presId="urn:microsoft.com/office/officeart/2008/layout/LinedList"/>
    <dgm:cxn modelId="{8E1E6DE0-6E3F-4939-B039-A0A090D1F23B}" type="presOf" srcId="{AD30BFB0-CDF1-4A3A-8D49-6862494DB812}" destId="{5EF4FAFA-8FE5-44AD-8D91-D2259FF93AA8}" srcOrd="0" destOrd="0" presId="urn:microsoft.com/office/officeart/2008/layout/LinedList"/>
    <dgm:cxn modelId="{D21B9CEB-AC70-4F7D-962A-1DB1E0A7F886}" srcId="{6463684D-FE94-4BBE-915F-8BB68EE329BE}" destId="{0FD207CB-1C8C-4449-B4CB-AED58EAF208D}" srcOrd="2" destOrd="0" parTransId="{32A854B2-F51D-4EB6-B157-202E8D576C74}" sibTransId="{71B1175B-9A6C-4918-9497-6F5702EEBF63}"/>
    <dgm:cxn modelId="{730F1AF0-4751-4516-B79E-3C07632866FE}" srcId="{6463684D-FE94-4BBE-915F-8BB68EE329BE}" destId="{AD30BFB0-CDF1-4A3A-8D49-6862494DB812}" srcOrd="1" destOrd="0" parTransId="{B2F8D209-2F76-4C41-9927-4ABD7B12A5E6}" sibTransId="{ACD3FF2E-1FDC-453C-AAE9-3FF1E679286C}"/>
    <dgm:cxn modelId="{798D7296-84B9-414D-9724-0A19B85C142E}" type="presParOf" srcId="{BB268CAA-EAEF-4CAB-B8FF-EDB27B5ED789}" destId="{1CACFA44-B654-4F5E-870B-19036D4B649D}" srcOrd="0" destOrd="0" presId="urn:microsoft.com/office/officeart/2008/layout/LinedList"/>
    <dgm:cxn modelId="{9F6773F7-4569-46B8-89A8-225E7B432C7E}" type="presParOf" srcId="{BB268CAA-EAEF-4CAB-B8FF-EDB27B5ED789}" destId="{47543984-305F-4434-9A33-8FE727A9AEB5}" srcOrd="1" destOrd="0" presId="urn:microsoft.com/office/officeart/2008/layout/LinedList"/>
    <dgm:cxn modelId="{6F8F3BA9-5C7B-44C5-B803-6AEBE3323AEB}" type="presParOf" srcId="{47543984-305F-4434-9A33-8FE727A9AEB5}" destId="{234E2278-A82C-4579-A9FF-C412519D0D3E}" srcOrd="0" destOrd="0" presId="urn:microsoft.com/office/officeart/2008/layout/LinedList"/>
    <dgm:cxn modelId="{77017C43-C252-4B71-B8F6-F410BE405689}" type="presParOf" srcId="{47543984-305F-4434-9A33-8FE727A9AEB5}" destId="{F14A4FD5-BDFF-49A8-9971-36BFE18AA180}" srcOrd="1" destOrd="0" presId="urn:microsoft.com/office/officeart/2008/layout/LinedList"/>
    <dgm:cxn modelId="{A4D1B259-5CB7-4222-B328-70012C800AF7}" type="presParOf" srcId="{BB268CAA-EAEF-4CAB-B8FF-EDB27B5ED789}" destId="{9585855A-A891-4399-9189-8137322415E8}" srcOrd="2" destOrd="0" presId="urn:microsoft.com/office/officeart/2008/layout/LinedList"/>
    <dgm:cxn modelId="{E13F3CB0-27EC-444E-B452-A5A694CB875C}" type="presParOf" srcId="{BB268CAA-EAEF-4CAB-B8FF-EDB27B5ED789}" destId="{11261407-5B48-42C2-8D5D-6E2CBF0B3A99}" srcOrd="3" destOrd="0" presId="urn:microsoft.com/office/officeart/2008/layout/LinedList"/>
    <dgm:cxn modelId="{B91248D2-C491-44D5-AB75-ED75A6496048}" type="presParOf" srcId="{11261407-5B48-42C2-8D5D-6E2CBF0B3A99}" destId="{5EF4FAFA-8FE5-44AD-8D91-D2259FF93AA8}" srcOrd="0" destOrd="0" presId="urn:microsoft.com/office/officeart/2008/layout/LinedList"/>
    <dgm:cxn modelId="{4861ADC6-2D4A-47A2-8CBA-9CA349678ACD}" type="presParOf" srcId="{11261407-5B48-42C2-8D5D-6E2CBF0B3A99}" destId="{FA31AE8E-8C11-4F7F-808C-2D79CB6EB66A}" srcOrd="1" destOrd="0" presId="urn:microsoft.com/office/officeart/2008/layout/LinedList"/>
    <dgm:cxn modelId="{14E38D32-54D4-4538-AE45-4456CD7DBFA3}" type="presParOf" srcId="{BB268CAA-EAEF-4CAB-B8FF-EDB27B5ED789}" destId="{D8369369-5342-4019-9858-B247F77392C9}" srcOrd="4" destOrd="0" presId="urn:microsoft.com/office/officeart/2008/layout/LinedList"/>
    <dgm:cxn modelId="{470F7ABB-F398-4019-AAA1-6F09FE0B7F83}" type="presParOf" srcId="{BB268CAA-EAEF-4CAB-B8FF-EDB27B5ED789}" destId="{E36DEE02-2CC5-432F-A4C9-FCE67D238CED}" srcOrd="5" destOrd="0" presId="urn:microsoft.com/office/officeart/2008/layout/LinedList"/>
    <dgm:cxn modelId="{7BEA7FB1-B723-440B-BB18-F9B63326DAC9}" type="presParOf" srcId="{E36DEE02-2CC5-432F-A4C9-FCE67D238CED}" destId="{B63C2019-BD19-4F90-87E7-8BA3CCBBFE51}" srcOrd="0" destOrd="0" presId="urn:microsoft.com/office/officeart/2008/layout/LinedList"/>
    <dgm:cxn modelId="{1752E514-F308-463F-829D-2189677C20DE}" type="presParOf" srcId="{E36DEE02-2CC5-432F-A4C9-FCE67D238CED}" destId="{79B591AB-8AD9-4966-9D22-7E0E15C055BF}" srcOrd="1" destOrd="0" presId="urn:microsoft.com/office/officeart/2008/layout/LinedList"/>
    <dgm:cxn modelId="{803BB6E6-3EDC-4F0A-8F63-4BFF0360FB89}" type="presParOf" srcId="{BB268CAA-EAEF-4CAB-B8FF-EDB27B5ED789}" destId="{CF3488B8-A84F-47B5-A154-FC9C868D26C2}" srcOrd="6" destOrd="0" presId="urn:microsoft.com/office/officeart/2008/layout/LinedList"/>
    <dgm:cxn modelId="{716F73A2-EFC5-477D-9989-2C657EE201F5}" type="presParOf" srcId="{BB268CAA-EAEF-4CAB-B8FF-EDB27B5ED789}" destId="{248E6DF7-8E74-4B48-A997-15212214ECE6}" srcOrd="7" destOrd="0" presId="urn:microsoft.com/office/officeart/2008/layout/LinedList"/>
    <dgm:cxn modelId="{78919EEF-1900-4149-B5F2-B357DB005EE8}" type="presParOf" srcId="{248E6DF7-8E74-4B48-A997-15212214ECE6}" destId="{34075506-8233-41AC-A07F-94E105A8D27D}" srcOrd="0" destOrd="0" presId="urn:microsoft.com/office/officeart/2008/layout/LinedList"/>
    <dgm:cxn modelId="{2518E90C-F00C-43D5-8565-DB905F954E31}" type="presParOf" srcId="{248E6DF7-8E74-4B48-A997-15212214ECE6}" destId="{08DA878F-E5ED-4BE7-A62F-E5AFF741BB75}" srcOrd="1" destOrd="0" presId="urn:microsoft.com/office/officeart/2008/layout/LinedList"/>
    <dgm:cxn modelId="{23CEA6F4-B3D8-43D4-BD37-5756B425268A}" type="presParOf" srcId="{BB268CAA-EAEF-4CAB-B8FF-EDB27B5ED789}" destId="{A303C51A-5015-42AD-941C-4A6CC985B509}" srcOrd="8" destOrd="0" presId="urn:microsoft.com/office/officeart/2008/layout/LinedList"/>
    <dgm:cxn modelId="{D9DB96B6-A305-4F5F-95A2-0C2516E1556E}" type="presParOf" srcId="{BB268CAA-EAEF-4CAB-B8FF-EDB27B5ED789}" destId="{D58CD420-EE5F-4A0C-9B0E-BF6F008A3789}" srcOrd="9" destOrd="0" presId="urn:microsoft.com/office/officeart/2008/layout/LinedList"/>
    <dgm:cxn modelId="{A1A3A6C1-7F18-481B-B487-A2C2B4C926D2}" type="presParOf" srcId="{D58CD420-EE5F-4A0C-9B0E-BF6F008A3789}" destId="{157B0670-5E1E-47E9-96A1-5249954AE51A}" srcOrd="0" destOrd="0" presId="urn:microsoft.com/office/officeart/2008/layout/LinedList"/>
    <dgm:cxn modelId="{B66403A2-2968-4999-914E-BA3CAA97B3DA}" type="presParOf" srcId="{D58CD420-EE5F-4A0C-9B0E-BF6F008A3789}" destId="{994E925A-4213-4246-8C66-C602D723F4DC}" srcOrd="1" destOrd="0" presId="urn:microsoft.com/office/officeart/2008/layout/LinedList"/>
    <dgm:cxn modelId="{D65FFD53-E4C8-4C12-8EA8-6E99C1B4C2D3}" type="presParOf" srcId="{BB268CAA-EAEF-4CAB-B8FF-EDB27B5ED789}" destId="{1727AACC-AB23-4E4C-A9D6-823607241E6C}" srcOrd="10" destOrd="0" presId="urn:microsoft.com/office/officeart/2008/layout/LinedList"/>
    <dgm:cxn modelId="{0479D0C0-D2FD-4F4E-818F-A0A7B3D0249D}" type="presParOf" srcId="{BB268CAA-EAEF-4CAB-B8FF-EDB27B5ED789}" destId="{04675EFB-3173-42B5-AF47-8FA25C16B760}" srcOrd="11" destOrd="0" presId="urn:microsoft.com/office/officeart/2008/layout/LinedList"/>
    <dgm:cxn modelId="{2E4AD5C6-C97F-4270-A45C-87749FDD2CA8}" type="presParOf" srcId="{04675EFB-3173-42B5-AF47-8FA25C16B760}" destId="{C6FE3055-F6CB-4406-959F-5B3437B9EB37}" srcOrd="0" destOrd="0" presId="urn:microsoft.com/office/officeart/2008/layout/LinedList"/>
    <dgm:cxn modelId="{6A61AF62-D610-4EC0-9938-D2285BFB156C}" type="presParOf" srcId="{04675EFB-3173-42B5-AF47-8FA25C16B760}" destId="{2212F34C-A499-447F-914D-EE49C193367A}" srcOrd="1" destOrd="0" presId="urn:microsoft.com/office/officeart/2008/layout/LinedList"/>
    <dgm:cxn modelId="{6A20B40E-D927-4E60-B7BD-FB2F073309CF}" type="presParOf" srcId="{BB268CAA-EAEF-4CAB-B8FF-EDB27B5ED789}" destId="{B1AE259E-4681-4930-BB15-4F0717137463}" srcOrd="12" destOrd="0" presId="urn:microsoft.com/office/officeart/2008/layout/LinedList"/>
    <dgm:cxn modelId="{5B6D3822-9794-4B73-ACC9-B4C9A54E9DCF}" type="presParOf" srcId="{BB268CAA-EAEF-4CAB-B8FF-EDB27B5ED789}" destId="{51DB2A10-6720-4A4D-AA9B-14CB73546BF2}" srcOrd="13" destOrd="0" presId="urn:microsoft.com/office/officeart/2008/layout/LinedList"/>
    <dgm:cxn modelId="{93B8B99A-B76D-42A6-BA11-A378518895BC}" type="presParOf" srcId="{51DB2A10-6720-4A4D-AA9B-14CB73546BF2}" destId="{D722DD36-D70B-4241-9AE1-18F6B983A537}" srcOrd="0" destOrd="0" presId="urn:microsoft.com/office/officeart/2008/layout/LinedList"/>
    <dgm:cxn modelId="{CB0FE89C-92C1-4A67-9076-130A4F808D29}" type="presParOf" srcId="{51DB2A10-6720-4A4D-AA9B-14CB73546BF2}" destId="{6D79FCEB-88BD-4FD5-A686-FF98429FCC6F}" srcOrd="1" destOrd="0" presId="urn:microsoft.com/office/officeart/2008/layout/LinedList"/>
    <dgm:cxn modelId="{595AE03F-BF88-4926-BCB8-06D0C6A9E5AA}" type="presParOf" srcId="{BB268CAA-EAEF-4CAB-B8FF-EDB27B5ED789}" destId="{3A1E3641-E0EE-426E-8D53-54C8F7988C39}" srcOrd="14" destOrd="0" presId="urn:microsoft.com/office/officeart/2008/layout/LinedList"/>
    <dgm:cxn modelId="{282A12C0-B883-453D-B118-9D1B4DDB55A0}" type="presParOf" srcId="{BB268CAA-EAEF-4CAB-B8FF-EDB27B5ED789}" destId="{70CB9F01-F97B-4250-ACD2-B7D6EE824BB5}" srcOrd="15" destOrd="0" presId="urn:microsoft.com/office/officeart/2008/layout/LinedList"/>
    <dgm:cxn modelId="{234D7D52-CC82-42B4-98E3-628A2C46F176}" type="presParOf" srcId="{70CB9F01-F97B-4250-ACD2-B7D6EE824BB5}" destId="{4703D1D1-F1F6-4566-8452-4C93219E517A}" srcOrd="0" destOrd="0" presId="urn:microsoft.com/office/officeart/2008/layout/LinedList"/>
    <dgm:cxn modelId="{7B8BED73-AF2F-4479-8A05-4FAE867F990B}" type="presParOf" srcId="{70CB9F01-F97B-4250-ACD2-B7D6EE824BB5}" destId="{494A024E-F838-446B-9ABC-A0D8BB7EBEE6}" srcOrd="1" destOrd="0" presId="urn:microsoft.com/office/officeart/2008/layout/LinedList"/>
    <dgm:cxn modelId="{5D1B0F11-D68F-467B-A703-645A6774AB8F}" type="presParOf" srcId="{BB268CAA-EAEF-4CAB-B8FF-EDB27B5ED789}" destId="{D8175CC0-D53A-4594-8ED8-B007B77351B4}" srcOrd="16" destOrd="0" presId="urn:microsoft.com/office/officeart/2008/layout/LinedList"/>
    <dgm:cxn modelId="{49531DD3-89B9-4540-A13B-C19C2904D3E0}" type="presParOf" srcId="{BB268CAA-EAEF-4CAB-B8FF-EDB27B5ED789}" destId="{781DD506-5614-482E-8102-D46260AB743B}" srcOrd="17" destOrd="0" presId="urn:microsoft.com/office/officeart/2008/layout/LinedList"/>
    <dgm:cxn modelId="{E06E4BBB-0CFC-4770-BE22-3FBF71A4487F}" type="presParOf" srcId="{781DD506-5614-482E-8102-D46260AB743B}" destId="{6580FE40-C6C9-4F49-A742-9DF8DB82D9E5}" srcOrd="0" destOrd="0" presId="urn:microsoft.com/office/officeart/2008/layout/LinedList"/>
    <dgm:cxn modelId="{1546DD37-98D7-4434-A6DA-6D869DBE191D}" type="presParOf" srcId="{781DD506-5614-482E-8102-D46260AB743B}" destId="{1DA8AA88-FC49-45C3-9740-CEF286FAF3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8F1FE-BA7D-45FA-AD4E-D4FCF3F52A8F}">
      <dsp:nvSpPr>
        <dsp:cNvPr id="0" name=""/>
        <dsp:cNvSpPr/>
      </dsp:nvSpPr>
      <dsp:spPr>
        <a:xfrm>
          <a:off x="0" y="30613"/>
          <a:ext cx="10008524" cy="72539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Problem Descriptions</a:t>
          </a:r>
        </a:p>
      </dsp:txBody>
      <dsp:txXfrm>
        <a:off x="35411" y="66024"/>
        <a:ext cx="9937702" cy="654577"/>
      </dsp:txXfrm>
    </dsp:sp>
    <dsp:sp modelId="{9BA89748-79C4-4893-960B-729C08A1BAD2}">
      <dsp:nvSpPr>
        <dsp:cNvPr id="0" name=""/>
        <dsp:cNvSpPr/>
      </dsp:nvSpPr>
      <dsp:spPr>
        <a:xfrm>
          <a:off x="0" y="845293"/>
          <a:ext cx="10008524" cy="725399"/>
        </a:xfrm>
        <a:prstGeom prst="roundRect">
          <a:avLst/>
        </a:prstGeom>
        <a:solidFill>
          <a:schemeClr val="accent5">
            <a:hueOff val="123797"/>
            <a:satOff val="3384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 Username</a:t>
          </a:r>
        </a:p>
      </dsp:txBody>
      <dsp:txXfrm>
        <a:off x="35411" y="880704"/>
        <a:ext cx="9937702" cy="654577"/>
      </dsp:txXfrm>
    </dsp:sp>
    <dsp:sp modelId="{D4A99C14-93A6-4436-8623-3F8BB5FF23CF}">
      <dsp:nvSpPr>
        <dsp:cNvPr id="0" name=""/>
        <dsp:cNvSpPr/>
      </dsp:nvSpPr>
      <dsp:spPr>
        <a:xfrm>
          <a:off x="0" y="1659973"/>
          <a:ext cx="10008524" cy="725399"/>
        </a:xfrm>
        <a:prstGeom prst="roundRect">
          <a:avLst/>
        </a:prstGeom>
        <a:solidFill>
          <a:schemeClr val="accent5">
            <a:hueOff val="247595"/>
            <a:satOff val="6767"/>
            <a:lumOff val="274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Email</a:t>
          </a:r>
        </a:p>
      </dsp:txBody>
      <dsp:txXfrm>
        <a:off x="35411" y="1695384"/>
        <a:ext cx="9937702" cy="654577"/>
      </dsp:txXfrm>
    </dsp:sp>
    <dsp:sp modelId="{1A90E7C1-0469-4D47-B169-6896DCE9CBC0}">
      <dsp:nvSpPr>
        <dsp:cNvPr id="0" name=""/>
        <dsp:cNvSpPr/>
      </dsp:nvSpPr>
      <dsp:spPr>
        <a:xfrm>
          <a:off x="0" y="2474653"/>
          <a:ext cx="10008524" cy="725399"/>
        </a:xfrm>
        <a:prstGeom prst="roundRect">
          <a:avLst/>
        </a:prstGeom>
        <a:solidFill>
          <a:schemeClr val="accent5">
            <a:hueOff val="371392"/>
            <a:satOff val="10150"/>
            <a:lumOff val="411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password</a:t>
          </a:r>
        </a:p>
      </dsp:txBody>
      <dsp:txXfrm>
        <a:off x="35411" y="2510064"/>
        <a:ext cx="9937702" cy="654577"/>
      </dsp:txXfrm>
    </dsp:sp>
    <dsp:sp modelId="{04D44F59-77E1-4D25-8709-F5BCE1FE6BEA}">
      <dsp:nvSpPr>
        <dsp:cNvPr id="0" name=""/>
        <dsp:cNvSpPr/>
      </dsp:nvSpPr>
      <dsp:spPr>
        <a:xfrm>
          <a:off x="0" y="3289333"/>
          <a:ext cx="10008524" cy="725399"/>
        </a:xfrm>
        <a:prstGeom prst="roundRect">
          <a:avLst/>
        </a:prstGeom>
        <a:solidFill>
          <a:schemeClr val="accent5">
            <a:hueOff val="495190"/>
            <a:satOff val="13534"/>
            <a:lumOff val="549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Login </a:t>
          </a:r>
        </a:p>
      </dsp:txBody>
      <dsp:txXfrm>
        <a:off x="35411" y="3324744"/>
        <a:ext cx="9937702" cy="654577"/>
      </dsp:txXfrm>
    </dsp:sp>
    <dsp:sp modelId="{9BA9A74E-ABBF-4D1F-B058-8BF4C4EB82BB}">
      <dsp:nvSpPr>
        <dsp:cNvPr id="0" name=""/>
        <dsp:cNvSpPr/>
      </dsp:nvSpPr>
      <dsp:spPr>
        <a:xfrm>
          <a:off x="0" y="4104013"/>
          <a:ext cx="10008524" cy="725399"/>
        </a:xfrm>
        <a:prstGeom prst="roundRect">
          <a:avLst/>
        </a:prstGeom>
        <a:solidFill>
          <a:schemeClr val="accent5">
            <a:hueOff val="618987"/>
            <a:satOff val="16917"/>
            <a:lumOff val="6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Sign Up </a:t>
          </a:r>
        </a:p>
      </dsp:txBody>
      <dsp:txXfrm>
        <a:off x="35411" y="4139424"/>
        <a:ext cx="9937702" cy="654577"/>
      </dsp:txXfrm>
    </dsp:sp>
    <dsp:sp modelId="{095B9C70-A612-4E84-9A16-58252F61B528}">
      <dsp:nvSpPr>
        <dsp:cNvPr id="0" name=""/>
        <dsp:cNvSpPr/>
      </dsp:nvSpPr>
      <dsp:spPr>
        <a:xfrm>
          <a:off x="0" y="4918692"/>
          <a:ext cx="10008524" cy="725399"/>
        </a:xfrm>
        <a:prstGeom prst="roundRec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Sign Out</a:t>
          </a:r>
        </a:p>
      </dsp:txBody>
      <dsp:txXfrm>
        <a:off x="35411" y="4954103"/>
        <a:ext cx="9937702" cy="6545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D4507-5C62-4FD1-A1CF-71E806741CDF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2FBBE-0394-4008-900A-CDE73AD9B107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13C00-ED3B-4212-834C-9B9E95D45999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Functional</a:t>
          </a:r>
        </a:p>
      </dsp:txBody>
      <dsp:txXfrm>
        <a:off x="2039300" y="956381"/>
        <a:ext cx="4474303" cy="1765627"/>
      </dsp:txXfrm>
    </dsp:sp>
    <dsp:sp modelId="{C8D7E79C-2CB9-4565-85D9-347E271351A5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4CB26-0128-4479-9256-803093772D15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F41E5-9174-43B6-B62E-7D8C3D760EF9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Non-Functional</a:t>
          </a:r>
        </a:p>
      </dsp:txBody>
      <dsp:txXfrm>
        <a:off x="2039300" y="3163416"/>
        <a:ext cx="4474303" cy="17656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16A63-7EA5-4221-95D9-7CD7C1154A70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A62D0-BCAA-4773-9E0E-32900D5785D5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EEE7C-7C84-4F16-8A04-4952FA317C36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Responsibilities</a:t>
          </a:r>
        </a:p>
      </dsp:txBody>
      <dsp:txXfrm>
        <a:off x="1941716" y="718"/>
        <a:ext cx="4571887" cy="1681139"/>
      </dsp:txXfrm>
    </dsp:sp>
    <dsp:sp modelId="{9D22C961-657A-4F15-A64B-9D44524870E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1EA65-B6B6-458F-B723-4E362C78155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F1724-1A39-4D85-9127-AA7A69236A29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Team inside Teams</a:t>
          </a:r>
        </a:p>
      </dsp:txBody>
      <dsp:txXfrm>
        <a:off x="1941716" y="2102143"/>
        <a:ext cx="4571887" cy="1681139"/>
      </dsp:txXfrm>
    </dsp:sp>
    <dsp:sp modelId="{5A935B17-1E25-4787-8AFE-0F20BFF352C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2AB16-32B3-4D80-875D-167371EFBE25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8137EE-DF67-41C3-93E2-8F38F6FE3154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Weekly Schedule</a:t>
          </a:r>
        </a:p>
      </dsp:txBody>
      <dsp:txXfrm>
        <a:off x="1941716" y="4203567"/>
        <a:ext cx="4571887" cy="16811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CFA44-B654-4F5E-870B-19036D4B649D}">
      <dsp:nvSpPr>
        <dsp:cNvPr id="0" name=""/>
        <dsp:cNvSpPr/>
      </dsp:nvSpPr>
      <dsp:spPr>
        <a:xfrm>
          <a:off x="0" y="718"/>
          <a:ext cx="651360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4E2278-A82C-4579-A9FF-C412519D0D3E}">
      <dsp:nvSpPr>
        <dsp:cNvPr id="0" name=""/>
        <dsp:cNvSpPr/>
      </dsp:nvSpPr>
      <dsp:spPr>
        <a:xfrm>
          <a:off x="0" y="718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HTML</a:t>
          </a:r>
        </a:p>
      </dsp:txBody>
      <dsp:txXfrm>
        <a:off x="0" y="718"/>
        <a:ext cx="6513603" cy="653776"/>
      </dsp:txXfrm>
    </dsp:sp>
    <dsp:sp modelId="{9585855A-A891-4399-9189-8137322415E8}">
      <dsp:nvSpPr>
        <dsp:cNvPr id="0" name=""/>
        <dsp:cNvSpPr/>
      </dsp:nvSpPr>
      <dsp:spPr>
        <a:xfrm>
          <a:off x="0" y="654495"/>
          <a:ext cx="6513603" cy="0"/>
        </a:xfrm>
        <a:prstGeom prst="line">
          <a:avLst/>
        </a:prstGeom>
        <a:solidFill>
          <a:schemeClr val="accent5">
            <a:hueOff val="92848"/>
            <a:satOff val="2538"/>
            <a:lumOff val="1029"/>
            <a:alphaOff val="0"/>
          </a:schemeClr>
        </a:solidFill>
        <a:ln w="19050" cap="rnd" cmpd="sng" algn="ctr">
          <a:solidFill>
            <a:schemeClr val="accent5">
              <a:hueOff val="92848"/>
              <a:satOff val="2538"/>
              <a:lumOff val="10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4FAFA-8FE5-44AD-8D91-D2259FF93AA8}">
      <dsp:nvSpPr>
        <dsp:cNvPr id="0" name=""/>
        <dsp:cNvSpPr/>
      </dsp:nvSpPr>
      <dsp:spPr>
        <a:xfrm>
          <a:off x="0" y="654495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CSS</a:t>
          </a:r>
        </a:p>
      </dsp:txBody>
      <dsp:txXfrm>
        <a:off x="0" y="654495"/>
        <a:ext cx="6513603" cy="653776"/>
      </dsp:txXfrm>
    </dsp:sp>
    <dsp:sp modelId="{D8369369-5342-4019-9858-B247F77392C9}">
      <dsp:nvSpPr>
        <dsp:cNvPr id="0" name=""/>
        <dsp:cNvSpPr/>
      </dsp:nvSpPr>
      <dsp:spPr>
        <a:xfrm>
          <a:off x="0" y="1308271"/>
          <a:ext cx="6513603" cy="0"/>
        </a:xfrm>
        <a:prstGeom prst="line">
          <a:avLst/>
        </a:prstGeom>
        <a:solidFill>
          <a:schemeClr val="accent5">
            <a:hueOff val="185696"/>
            <a:satOff val="5075"/>
            <a:lumOff val="2059"/>
            <a:alphaOff val="0"/>
          </a:schemeClr>
        </a:solidFill>
        <a:ln w="19050" cap="rnd" cmpd="sng" algn="ctr">
          <a:solidFill>
            <a:schemeClr val="accent5">
              <a:hueOff val="185696"/>
              <a:satOff val="5075"/>
              <a:lumOff val="20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3C2019-BD19-4F90-87E7-8BA3CCBBFE51}">
      <dsp:nvSpPr>
        <dsp:cNvPr id="0" name=""/>
        <dsp:cNvSpPr/>
      </dsp:nvSpPr>
      <dsp:spPr>
        <a:xfrm>
          <a:off x="0" y="1308271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Django</a:t>
          </a:r>
        </a:p>
      </dsp:txBody>
      <dsp:txXfrm>
        <a:off x="0" y="1308271"/>
        <a:ext cx="6513603" cy="653776"/>
      </dsp:txXfrm>
    </dsp:sp>
    <dsp:sp modelId="{CF3488B8-A84F-47B5-A154-FC9C868D26C2}">
      <dsp:nvSpPr>
        <dsp:cNvPr id="0" name=""/>
        <dsp:cNvSpPr/>
      </dsp:nvSpPr>
      <dsp:spPr>
        <a:xfrm>
          <a:off x="0" y="1962048"/>
          <a:ext cx="6513603" cy="0"/>
        </a:xfrm>
        <a:prstGeom prst="line">
          <a:avLst/>
        </a:prstGeom>
        <a:solidFill>
          <a:schemeClr val="accent5">
            <a:hueOff val="278544"/>
            <a:satOff val="7613"/>
            <a:lumOff val="3088"/>
            <a:alphaOff val="0"/>
          </a:schemeClr>
        </a:solidFill>
        <a:ln w="19050" cap="rnd" cmpd="sng" algn="ctr">
          <a:solidFill>
            <a:schemeClr val="accent5">
              <a:hueOff val="278544"/>
              <a:satOff val="7613"/>
              <a:lumOff val="30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75506-8233-41AC-A07F-94E105A8D27D}">
      <dsp:nvSpPr>
        <dsp:cNvPr id="0" name=""/>
        <dsp:cNvSpPr/>
      </dsp:nvSpPr>
      <dsp:spPr>
        <a:xfrm>
          <a:off x="0" y="1962048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Python</a:t>
          </a:r>
        </a:p>
      </dsp:txBody>
      <dsp:txXfrm>
        <a:off x="0" y="1962048"/>
        <a:ext cx="6513603" cy="653776"/>
      </dsp:txXfrm>
    </dsp:sp>
    <dsp:sp modelId="{A303C51A-5015-42AD-941C-4A6CC985B509}">
      <dsp:nvSpPr>
        <dsp:cNvPr id="0" name=""/>
        <dsp:cNvSpPr/>
      </dsp:nvSpPr>
      <dsp:spPr>
        <a:xfrm>
          <a:off x="0" y="2615824"/>
          <a:ext cx="6513603" cy="0"/>
        </a:xfrm>
        <a:prstGeom prst="line">
          <a:avLst/>
        </a:prstGeom>
        <a:solidFill>
          <a:schemeClr val="accent5">
            <a:hueOff val="371392"/>
            <a:satOff val="10150"/>
            <a:lumOff val="4117"/>
            <a:alphaOff val="0"/>
          </a:schemeClr>
        </a:solidFill>
        <a:ln w="19050" cap="rnd" cmpd="sng" algn="ctr">
          <a:solidFill>
            <a:schemeClr val="accent5">
              <a:hueOff val="371392"/>
              <a:satOff val="10150"/>
              <a:lumOff val="4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B0670-5E1E-47E9-96A1-5249954AE51A}">
      <dsp:nvSpPr>
        <dsp:cNvPr id="0" name=""/>
        <dsp:cNvSpPr/>
      </dsp:nvSpPr>
      <dsp:spPr>
        <a:xfrm>
          <a:off x="0" y="2615824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Bootstrap library</a:t>
          </a:r>
        </a:p>
      </dsp:txBody>
      <dsp:txXfrm>
        <a:off x="0" y="2615824"/>
        <a:ext cx="6513603" cy="653776"/>
      </dsp:txXfrm>
    </dsp:sp>
    <dsp:sp modelId="{1727AACC-AB23-4E4C-A9D6-823607241E6C}">
      <dsp:nvSpPr>
        <dsp:cNvPr id="0" name=""/>
        <dsp:cNvSpPr/>
      </dsp:nvSpPr>
      <dsp:spPr>
        <a:xfrm>
          <a:off x="0" y="3269601"/>
          <a:ext cx="6513603" cy="0"/>
        </a:xfrm>
        <a:prstGeom prst="line">
          <a:avLst/>
        </a:prstGeom>
        <a:solidFill>
          <a:schemeClr val="accent5">
            <a:hueOff val="464241"/>
            <a:satOff val="12688"/>
            <a:lumOff val="5147"/>
            <a:alphaOff val="0"/>
          </a:schemeClr>
        </a:solidFill>
        <a:ln w="19050" cap="rnd" cmpd="sng" algn="ctr">
          <a:solidFill>
            <a:schemeClr val="accent5">
              <a:hueOff val="464241"/>
              <a:satOff val="12688"/>
              <a:lumOff val="51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E3055-F6CB-4406-959F-5B3437B9EB37}">
      <dsp:nvSpPr>
        <dsp:cNvPr id="0" name=""/>
        <dsp:cNvSpPr/>
      </dsp:nvSpPr>
      <dsp:spPr>
        <a:xfrm>
          <a:off x="0" y="3269601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MySQL</a:t>
          </a:r>
          <a:endParaRPr lang="en-US" sz="3100" kern="1200" dirty="0"/>
        </a:p>
      </dsp:txBody>
      <dsp:txXfrm>
        <a:off x="0" y="3269601"/>
        <a:ext cx="6513603" cy="653776"/>
      </dsp:txXfrm>
    </dsp:sp>
    <dsp:sp modelId="{B1AE259E-4681-4930-BB15-4F0717137463}">
      <dsp:nvSpPr>
        <dsp:cNvPr id="0" name=""/>
        <dsp:cNvSpPr/>
      </dsp:nvSpPr>
      <dsp:spPr>
        <a:xfrm>
          <a:off x="0" y="3923377"/>
          <a:ext cx="6513603" cy="0"/>
        </a:xfrm>
        <a:prstGeom prst="line">
          <a:avLst/>
        </a:prstGeom>
        <a:solidFill>
          <a:schemeClr val="accent5">
            <a:hueOff val="557089"/>
            <a:satOff val="15226"/>
            <a:lumOff val="6176"/>
            <a:alphaOff val="0"/>
          </a:schemeClr>
        </a:solidFill>
        <a:ln w="19050" cap="rnd" cmpd="sng" algn="ctr">
          <a:solidFill>
            <a:schemeClr val="accent5">
              <a:hueOff val="557089"/>
              <a:satOff val="15226"/>
              <a:lumOff val="6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2DD36-D70B-4241-9AE1-18F6B983A537}">
      <dsp:nvSpPr>
        <dsp:cNvPr id="0" name=""/>
        <dsp:cNvSpPr/>
      </dsp:nvSpPr>
      <dsp:spPr>
        <a:xfrm>
          <a:off x="0" y="3923377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Proxy </a:t>
          </a:r>
        </a:p>
      </dsp:txBody>
      <dsp:txXfrm>
        <a:off x="0" y="3923377"/>
        <a:ext cx="6513603" cy="653776"/>
      </dsp:txXfrm>
    </dsp:sp>
    <dsp:sp modelId="{3A1E3641-E0EE-426E-8D53-54C8F7988C39}">
      <dsp:nvSpPr>
        <dsp:cNvPr id="0" name=""/>
        <dsp:cNvSpPr/>
      </dsp:nvSpPr>
      <dsp:spPr>
        <a:xfrm>
          <a:off x="0" y="4577154"/>
          <a:ext cx="6513603" cy="0"/>
        </a:xfrm>
        <a:prstGeom prst="line">
          <a:avLst/>
        </a:prstGeom>
        <a:solidFill>
          <a:schemeClr val="accent5">
            <a:hueOff val="649937"/>
            <a:satOff val="17763"/>
            <a:lumOff val="7206"/>
            <a:alphaOff val="0"/>
          </a:schemeClr>
        </a:solidFill>
        <a:ln w="19050" cap="rnd" cmpd="sng" algn="ctr">
          <a:solidFill>
            <a:schemeClr val="accent5">
              <a:hueOff val="649937"/>
              <a:satOff val="17763"/>
              <a:lumOff val="720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3D1D1-F1F6-4566-8452-4C93219E517A}">
      <dsp:nvSpPr>
        <dsp:cNvPr id="0" name=""/>
        <dsp:cNvSpPr/>
      </dsp:nvSpPr>
      <dsp:spPr>
        <a:xfrm>
          <a:off x="0" y="4577154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GitHub</a:t>
          </a:r>
        </a:p>
      </dsp:txBody>
      <dsp:txXfrm>
        <a:off x="0" y="4577154"/>
        <a:ext cx="6513603" cy="653776"/>
      </dsp:txXfrm>
    </dsp:sp>
    <dsp:sp modelId="{D8175CC0-D53A-4594-8ED8-B007B77351B4}">
      <dsp:nvSpPr>
        <dsp:cNvPr id="0" name=""/>
        <dsp:cNvSpPr/>
      </dsp:nvSpPr>
      <dsp:spPr>
        <a:xfrm>
          <a:off x="0" y="5230930"/>
          <a:ext cx="6513603" cy="0"/>
        </a:xfrm>
        <a:prstGeom prst="line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9050" cap="rnd" cmpd="sng" algn="ctr">
          <a:solidFill>
            <a:schemeClr val="accent5">
              <a:hueOff val="742785"/>
              <a:satOff val="20301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0FE40-C6C9-4F49-A742-9DF8DB82D9E5}">
      <dsp:nvSpPr>
        <dsp:cNvPr id="0" name=""/>
        <dsp:cNvSpPr/>
      </dsp:nvSpPr>
      <dsp:spPr>
        <a:xfrm>
          <a:off x="0" y="5230930"/>
          <a:ext cx="6513603" cy="653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Domain</a:t>
          </a:r>
        </a:p>
      </dsp:txBody>
      <dsp:txXfrm>
        <a:off x="0" y="5230930"/>
        <a:ext cx="6513603" cy="653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9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9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873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24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360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0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2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46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81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23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7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1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3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9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44B47-E299-488D-AF61-73AAC934FF0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5A95485-9F91-4EDF-BA3E-9478874E00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59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9C00B-7F10-4D88-9020-315EEAE89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Oatmeal and Raisins Web Development Group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F953D-3FC1-40CD-AD0A-88E4BB0285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826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ound, food, fruit, edible seed&#10;&#10;Description automatically generated">
            <a:extLst>
              <a:ext uri="{FF2B5EF4-FFF2-40B4-BE49-F238E27FC236}">
                <a16:creationId xmlns:a16="http://schemas.microsoft.com/office/drawing/2014/main" id="{B9D6D121-22B1-42C5-BABE-AD276AFE0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57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Food on a table&#10;&#10;Description automatically generated">
            <a:extLst>
              <a:ext uri="{FF2B5EF4-FFF2-40B4-BE49-F238E27FC236}">
                <a16:creationId xmlns:a16="http://schemas.microsoft.com/office/drawing/2014/main" id="{321AF54E-0DDD-4F85-ACDB-30FE884A9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ood, table, pastry, indoor&#10;&#10;Description automatically generated">
            <a:extLst>
              <a:ext uri="{FF2B5EF4-FFF2-40B4-BE49-F238E27FC236}">
                <a16:creationId xmlns:a16="http://schemas.microsoft.com/office/drawing/2014/main" id="{71BC89C0-9106-405D-99A0-D2FEC9B34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91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2429FAE7-E4A6-47AF-B944-3CEE54A4B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30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3F9EF2-97D0-4A0D-9F3C-4AD5AC14C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178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late of food on a table&#10;&#10;Description automatically generated">
            <a:extLst>
              <a:ext uri="{FF2B5EF4-FFF2-40B4-BE49-F238E27FC236}">
                <a16:creationId xmlns:a16="http://schemas.microsoft.com/office/drawing/2014/main" id="{D9E13FE1-A193-4EFC-98E2-518C58362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0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B8810554-CEDC-4F84-81C3-F1DF81A9C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57259"/>
            <a:ext cx="10905066" cy="53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25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2E80CB4D-22F1-4096-A72A-0839419EB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29996"/>
            <a:ext cx="10905066" cy="53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1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061ACDB1-A54A-46ED-A086-B61B584D6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70890"/>
            <a:ext cx="10905066" cy="53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56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food&#10;&#10;Description automatically generated">
            <a:extLst>
              <a:ext uri="{FF2B5EF4-FFF2-40B4-BE49-F238E27FC236}">
                <a16:creationId xmlns:a16="http://schemas.microsoft.com/office/drawing/2014/main" id="{F07E65B1-8AC0-4E10-BE5B-55086A76F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743627"/>
            <a:ext cx="10905066" cy="53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047AE75-47D0-4B4A-BACD-AA1474C863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8296245"/>
              </p:ext>
            </p:extLst>
          </p:nvPr>
        </p:nvGraphicFramePr>
        <p:xfrm>
          <a:off x="1052946" y="681644"/>
          <a:ext cx="10008524" cy="567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8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18AF-46EB-4772-AD90-C1B71723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3700" b="1" dirty="0">
                <a:solidFill>
                  <a:srgbClr val="FFFFFF"/>
                </a:solidFill>
              </a:rPr>
              <a:t>Implementation Details</a:t>
            </a:r>
            <a:br>
              <a:rPr lang="en-US" sz="3700" dirty="0">
                <a:solidFill>
                  <a:srgbClr val="FFFFFF"/>
                </a:solidFill>
              </a:rPr>
            </a:br>
            <a:endParaRPr lang="en-US" sz="37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1125277-09FC-4B86-B3C3-B6A817614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71900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50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176B8-48DC-462B-8982-139C10BA5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2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 Data</a:t>
            </a:r>
            <a:br>
              <a:rPr lang="en-US" sz="2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1AE670-05D4-4839-A27E-F16CB626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82" y="1675227"/>
            <a:ext cx="89222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33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4A82C1-D33F-4AC8-8B49-D8F4449B8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84412"/>
            <a:ext cx="10905066" cy="468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6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F7BD-26BF-4466-8BBA-E32A8218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F0592863-3CF4-481A-A8CE-DAD6F24BB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13996"/>
            <a:ext cx="10905066" cy="41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51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D59A-1BBC-4889-B280-DBFF1446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930238-1FBF-4BC9-B77D-9CB75F062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54779"/>
            <a:ext cx="10905066" cy="34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98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7E6E-2328-44FC-B61D-37361408A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FFA70B9-81FC-47F2-AB53-C64DCAFBA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359249"/>
            <a:ext cx="10905066" cy="30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98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A7C95AD-EA2C-410D-BD78-224447880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8371AC-B4F7-4C01-8B47-508286841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32" y="1675227"/>
            <a:ext cx="6145735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80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9EF7F-3B65-42A4-B153-625A77C4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BEE7D7-D73F-4F77-8265-228BC637B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154779"/>
            <a:ext cx="10905066" cy="34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31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8BEA-311D-49D4-9DEA-7CFAB93F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504C5D-820C-4484-9FE3-DC61D5870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795451"/>
            <a:ext cx="10905066" cy="21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66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BE60-61BF-4285-9A54-BC250FF9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black and silver text&#10;&#10;Description automatically generated">
            <a:extLst>
              <a:ext uri="{FF2B5EF4-FFF2-40B4-BE49-F238E27FC236}">
                <a16:creationId xmlns:a16="http://schemas.microsoft.com/office/drawing/2014/main" id="{A649EB9D-3982-45EA-89C1-6A66962C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732208"/>
            <a:ext cx="10905066" cy="428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77C27-6AC8-4580-ACCB-8F973E40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Requirements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63F7F4-5D7E-46EA-9885-4EB8D1BCE5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765433"/>
              </p:ext>
            </p:extLst>
          </p:nvPr>
        </p:nvGraphicFramePr>
        <p:xfrm>
          <a:off x="2428932" y="426589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59795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C640944-9538-4A44-A0D6-D5D1AC4D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E73F97AE-A7E3-47D3-938B-E5FD68F44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700032"/>
            <a:ext cx="10905066" cy="23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812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E8741E-3B4B-421E-BBB9-83583438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506982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11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7F80F-6CA4-462D-8B11-A29E8DDE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Overall Solution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4E6C109-8D99-41FA-B591-BCE931493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18106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1874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8E0B7-02E9-40EA-8C51-BE3889B2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465A050-CF47-4D26-B987-1EE618E00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08" y="2160588"/>
            <a:ext cx="3612621" cy="3881437"/>
          </a:xfrm>
        </p:spPr>
      </p:pic>
    </p:spTree>
    <p:extLst>
      <p:ext uri="{BB962C8B-B14F-4D97-AF65-F5344CB8AC3E}">
        <p14:creationId xmlns:p14="http://schemas.microsoft.com/office/powerpoint/2010/main" val="29877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55C5-7498-4A33-AC57-D565B0FE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921A691-FF23-4378-A780-9B5178E35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66" y="2160588"/>
            <a:ext cx="6342705" cy="3881437"/>
          </a:xfrm>
        </p:spPr>
      </p:pic>
    </p:spTree>
    <p:extLst>
      <p:ext uri="{BB962C8B-B14F-4D97-AF65-F5344CB8AC3E}">
        <p14:creationId xmlns:p14="http://schemas.microsoft.com/office/powerpoint/2010/main" val="355998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D783-A905-4709-B3FF-181EDB9BE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4C2857-D5F7-423D-AEBC-9384A2A79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248" y="2160588"/>
            <a:ext cx="5583542" cy="3881437"/>
          </a:xfrm>
        </p:spPr>
      </p:pic>
    </p:spTree>
    <p:extLst>
      <p:ext uri="{BB962C8B-B14F-4D97-AF65-F5344CB8AC3E}">
        <p14:creationId xmlns:p14="http://schemas.microsoft.com/office/powerpoint/2010/main" val="190794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3EFD-AE21-477B-9101-D6D71EE26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Development Summary</a:t>
            </a:r>
            <a:endParaRPr lang="en-US" sz="320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DBDE107-4BC5-4C44-A426-10448EA7B2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205426"/>
          <a:ext cx="10515601" cy="3380600"/>
        </p:xfrm>
        <a:graphic>
          <a:graphicData uri="http://schemas.openxmlformats.org/drawingml/2006/table">
            <a:tbl>
              <a:tblPr firstCol="1" lastRow="1" lastCol="1" bandRow="1" bandCol="1">
                <a:noFill/>
                <a:tableStyleId>{5C22544A-7EE6-4342-B048-85BDC9FD1C3A}</a:tableStyleId>
              </a:tblPr>
              <a:tblGrid>
                <a:gridCol w="7461587">
                  <a:extLst>
                    <a:ext uri="{9D8B030D-6E8A-4147-A177-3AD203B41FA5}">
                      <a16:colId xmlns:a16="http://schemas.microsoft.com/office/drawing/2014/main" val="2993308087"/>
                    </a:ext>
                  </a:extLst>
                </a:gridCol>
                <a:gridCol w="3054014">
                  <a:extLst>
                    <a:ext uri="{9D8B030D-6E8A-4147-A177-3AD203B41FA5}">
                      <a16:colId xmlns:a16="http://schemas.microsoft.com/office/drawing/2014/main" val="3207146030"/>
                    </a:ext>
                  </a:extLst>
                </a:gridCol>
              </a:tblGrid>
              <a:tr h="8451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Lines of Code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1595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707807"/>
                  </a:ext>
                </a:extLst>
              </a:tr>
              <a:tr h="8451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Comment Lines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157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194019"/>
                  </a:ext>
                </a:extLst>
              </a:tr>
              <a:tr h="8451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Blank Lines (White space)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153</a:t>
                      </a:r>
                      <a:endParaRPr lang="en-US" sz="2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6027463"/>
                  </a:ext>
                </a:extLst>
              </a:tr>
              <a:tr h="84515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bg1"/>
                          </a:solidFill>
                          <a:effectLst/>
                        </a:rPr>
                        <a:t>Total Lines of Source File</a:t>
                      </a:r>
                      <a:endParaRPr lang="en-US" sz="2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1">
                          <a:solidFill>
                            <a:schemeClr val="bg1"/>
                          </a:solidFill>
                          <a:effectLst/>
                        </a:rPr>
                        <a:t>1905</a:t>
                      </a:r>
                      <a:endParaRPr lang="en-US" sz="26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1494" marR="278621" marT="185747" marB="185747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36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810AD-1577-41A9-8BFE-CFD2C952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Design and Architecture</a:t>
            </a:r>
          </a:p>
        </p:txBody>
      </p:sp>
      <p:pic>
        <p:nvPicPr>
          <p:cNvPr id="5" name="Content Placeholder 4" descr="A close up of a plate covered with chocolate&#10;&#10;Description automatically generated">
            <a:extLst>
              <a:ext uri="{FF2B5EF4-FFF2-40B4-BE49-F238E27FC236}">
                <a16:creationId xmlns:a16="http://schemas.microsoft.com/office/drawing/2014/main" id="{5814945E-35FB-4C10-89D8-D8EA82C92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09" b="189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28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</TotalTime>
  <Words>70</Words>
  <Application>Microsoft Office PowerPoint</Application>
  <PresentationFormat>Widescreen</PresentationFormat>
  <Paragraphs>37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Oatmeal and Raisins Web Development Group</vt:lpstr>
      <vt:lpstr>PowerPoint Presentation</vt:lpstr>
      <vt:lpstr>Requirements</vt:lpstr>
      <vt:lpstr>Overall Solution Approach</vt:lpstr>
      <vt:lpstr>Data Model</vt:lpstr>
      <vt:lpstr>PowerPoint Presentation</vt:lpstr>
      <vt:lpstr>PowerPoint Presentation</vt:lpstr>
      <vt:lpstr>Development Summary</vt:lpstr>
      <vt:lpstr>Design and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 Details </vt:lpstr>
      <vt:lpstr>Testing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Oatmeal and Raisins Web Development Group</dc:title>
  <dc:creator>M Y</dc:creator>
  <cp:lastModifiedBy>M Y</cp:lastModifiedBy>
  <cp:revision>1</cp:revision>
  <dcterms:created xsi:type="dcterms:W3CDTF">2019-08-05T17:55:21Z</dcterms:created>
  <dcterms:modified xsi:type="dcterms:W3CDTF">2019-08-06T06:34:53Z</dcterms:modified>
</cp:coreProperties>
</file>